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12" r:id="rId2"/>
    <p:sldId id="313" r:id="rId3"/>
    <p:sldId id="314" r:id="rId4"/>
    <p:sldId id="275" r:id="rId5"/>
    <p:sldId id="321" r:id="rId6"/>
    <p:sldId id="278" r:id="rId7"/>
    <p:sldId id="279" r:id="rId8"/>
    <p:sldId id="317" r:id="rId9"/>
    <p:sldId id="285" r:id="rId10"/>
    <p:sldId id="318" r:id="rId11"/>
    <p:sldId id="291" r:id="rId12"/>
    <p:sldId id="320" r:id="rId13"/>
    <p:sldId id="354" r:id="rId14"/>
    <p:sldId id="356" r:id="rId15"/>
    <p:sldId id="357" r:id="rId16"/>
    <p:sldId id="315" r:id="rId17"/>
  </p:sldIdLst>
  <p:sldSz cx="12192000" cy="6858000"/>
  <p:notesSz cx="6858000" cy="9144000"/>
  <p:embeddedFontLst>
    <p:embeddedFont>
      <p:font typeface="段宁毛笔行书" panose="03000509000000000000" charset="-122"/>
      <p:regular r:id="rId20"/>
    </p:embeddedFont>
    <p:embeddedFont>
      <p:font typeface="李旭科书法" panose="02010600030101010101" charset="-122"/>
      <p:regular r:id="rId21"/>
    </p:embeddedFont>
    <p:embeddedFont>
      <p:font typeface="幼圆" panose="02010600030101010101" charset="-122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华文行楷" panose="02010800040101010101" pitchFamily="2" charset="-122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>
          <p15:clr>
            <a:srgbClr val="A4A3A4"/>
          </p15:clr>
        </p15:guide>
        <p15:guide id="2" pos="38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478A"/>
    <a:srgbClr val="FB117F"/>
    <a:srgbClr val="4706FE"/>
    <a:srgbClr val="D3C3FF"/>
    <a:srgbClr val="F0122A"/>
    <a:srgbClr val="33622D"/>
    <a:srgbClr val="13CAE6"/>
    <a:srgbClr val="B809FB"/>
    <a:srgbClr val="7A9117"/>
    <a:srgbClr val="55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9274" autoAdjust="0"/>
  </p:normalViewPr>
  <p:slideViewPr>
    <p:cSldViewPr snapToGrid="0" showGuides="1">
      <p:cViewPr varScale="1">
        <p:scale>
          <a:sx n="79" d="100"/>
          <a:sy n="79" d="100"/>
        </p:scale>
        <p:origin x="845" y="-360"/>
      </p:cViewPr>
      <p:guideLst>
        <p:guide orient="horz" pos="2196"/>
        <p:guide pos="38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82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23182-1B94-4BF3-8B37-9C54792B69C9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57FE6-492A-4C5A-B75C-187DB57F00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406B7-62F9-4355-A45F-64AE786C2088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6EB21-6350-4FDE-9D89-87D297C6D7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pp</a:t>
            </a:r>
            <a:r>
              <a:rPr lang="zh-CN" altLang="en-US"/>
              <a:t>琦素材站</a:t>
            </a:r>
            <a:endParaRPr lang="zh-CN" altLang="en-US" dirty="0"/>
          </a:p>
          <a:p>
            <a:r>
              <a:rPr lang="en-US" altLang="zh-CN"/>
              <a:t>https://shop152350920.taobao.com/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6EB21-6350-4FDE-9D89-87D297C6D79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6EB21-6350-4FDE-9D89-87D297C6D79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6EB21-6350-4FDE-9D89-87D297C6D79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6EB21-6350-4FDE-9D89-87D297C6D79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6EB21-6350-4FDE-9D89-87D297C6D79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6EB21-6350-4FDE-9D89-87D297C6D79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6EB21-6350-4FDE-9D89-87D297C6D79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6EB21-6350-4FDE-9D89-87D297C6D79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6EB21-6350-4FDE-9D89-87D297C6D79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6EB21-6350-4FDE-9D89-87D297C6D79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6EB21-6350-4FDE-9D89-87D297C6D79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6EB21-6350-4FDE-9D89-87D297C6D79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6EB21-6350-4FDE-9D89-87D297C6D79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33E1-A36E-48E2-8877-CBBE7A8CBD6A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A221-9664-4A77-AFD6-EB461C168B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33E1-A36E-48E2-8877-CBBE7A8CBD6A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A221-9664-4A77-AFD6-EB461C168B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33E1-A36E-48E2-8877-CBBE7A8CBD6A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A221-9664-4A77-AFD6-EB461C168B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31222">
            <a:off x="8797332" y="3692986"/>
            <a:ext cx="3893549" cy="24432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6" y="0"/>
            <a:ext cx="1565395" cy="1824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908" y="0"/>
            <a:ext cx="1549585" cy="1460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13006"/>
            <a:ext cx="2399151" cy="23449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33E1-A36E-48E2-8877-CBBE7A8CBD6A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A221-9664-4A77-AFD6-EB461C168B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33E1-A36E-48E2-8877-CBBE7A8CBD6A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A221-9664-4A77-AFD6-EB461C168B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33E1-A36E-48E2-8877-CBBE7A8CBD6A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A221-9664-4A77-AFD6-EB461C168B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33E1-A36E-48E2-8877-CBBE7A8CBD6A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A221-9664-4A77-AFD6-EB461C168B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33E1-A36E-48E2-8877-CBBE7A8CBD6A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A221-9664-4A77-AFD6-EB461C168B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33E1-A36E-48E2-8877-CBBE7A8CBD6A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A221-9664-4A77-AFD6-EB461C168B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33E1-A36E-48E2-8877-CBBE7A8CBD6A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A221-9664-4A77-AFD6-EB461C168B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33E1-A36E-48E2-8877-CBBE7A8CBD6A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A221-9664-4A77-AFD6-EB461C168B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133E1-A36E-48E2-8877-CBBE7A8CBD6A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4A221-9664-4A77-AFD6-EB461C168B9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>
            <p:custDataLst>
              <p:tags r:id="rId17"/>
            </p:custDataLst>
          </p:nvPr>
        </p:nvSpPr>
        <p:spPr>
          <a:xfrm>
            <a:off x="-25400000" y="-254000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18"/>
            </p:custDataLst>
          </p:nvPr>
        </p:nvSpPr>
        <p:spPr>
          <a:xfrm>
            <a:off x="37592000" y="322580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5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.xml"/><Relationship Id="rId10" Type="http://schemas.openxmlformats.org/officeDocument/2006/relationships/image" Target="../media/image11.png"/><Relationship Id="rId4" Type="http://schemas.openxmlformats.org/officeDocument/2006/relationships/tags" Target="../tags/tag6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026780" y="-1112513"/>
            <a:ext cx="5572827" cy="61276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640961" y="-64278"/>
            <a:ext cx="5041513" cy="6604778"/>
            <a:chOff x="-640961" y="-64278"/>
            <a:chExt cx="5041513" cy="6604778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-385812" y="1754135"/>
              <a:ext cx="4531216" cy="504151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17" y="-64278"/>
              <a:ext cx="3511742" cy="4775200"/>
            </a:xfrm>
            <a:prstGeom prst="rect">
              <a:avLst/>
            </a:prstGeom>
          </p:spPr>
        </p:pic>
      </p:grpSp>
      <p:sp>
        <p:nvSpPr>
          <p:cNvPr id="21" name="矩形 20"/>
          <p:cNvSpPr/>
          <p:nvPr/>
        </p:nvSpPr>
        <p:spPr>
          <a:xfrm>
            <a:off x="2385554" y="2779713"/>
            <a:ext cx="8564880" cy="10147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段宁毛笔行书" panose="03000509000000000000" pitchFamily="65" charset="-122"/>
                <a:ea typeface="段宁毛笔行书" panose="03000509000000000000" pitchFamily="65" charset="-122"/>
              </a:rPr>
              <a:t>《智能衣橱》微信小程序</a:t>
            </a:r>
          </a:p>
        </p:txBody>
      </p:sp>
      <p:sp>
        <p:nvSpPr>
          <p:cNvPr id="24" name="矩形 23"/>
          <p:cNvSpPr/>
          <p:nvPr/>
        </p:nvSpPr>
        <p:spPr>
          <a:xfrm>
            <a:off x="7785236" y="4292487"/>
            <a:ext cx="4246880" cy="5835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李旭科书法" panose="02000603000000000000" pitchFamily="2" charset="-122"/>
                <a:ea typeface="李旭科书法" panose="02000603000000000000" pitchFamily="2" charset="-122"/>
              </a:rPr>
              <a:t>报告团队：梦想进大厂</a:t>
            </a:r>
            <a:endParaRPr lang="en-US" altLang="zh-CN" sz="320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78" y="4876151"/>
            <a:ext cx="2423021" cy="517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163">
            <a:off x="329396" y="-1099518"/>
            <a:ext cx="12098736" cy="87236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228" y="2554741"/>
            <a:ext cx="4339771" cy="4339771"/>
          </a:xfrm>
          <a:prstGeom prst="rect">
            <a:avLst/>
          </a:prstGeom>
        </p:spPr>
      </p:pic>
      <p:sp>
        <p:nvSpPr>
          <p:cNvPr id="11" name="Picture 6"/>
          <p:cNvSpPr/>
          <p:nvPr/>
        </p:nvSpPr>
        <p:spPr>
          <a:xfrm>
            <a:off x="175431" y="126475"/>
            <a:ext cx="5019308" cy="4270571"/>
          </a:xfrm>
          <a:custGeom>
            <a:avLst/>
            <a:gdLst/>
            <a:ahLst/>
            <a:cxnLst/>
            <a:rect l="0" t="0" r="0" b="0"/>
            <a:pathLst>
              <a:path w="5019308" h="4270571">
                <a:moveTo>
                  <a:pt x="0" y="0"/>
                </a:moveTo>
                <a:lnTo>
                  <a:pt x="5019307" y="0"/>
                </a:lnTo>
                <a:lnTo>
                  <a:pt x="5019307" y="4270570"/>
                </a:lnTo>
                <a:lnTo>
                  <a:pt x="0" y="4270570"/>
                </a:lnTo>
                <a:close/>
              </a:path>
            </a:pathLst>
          </a:custGeom>
          <a:blipFill dpi="0" rotWithShape="1">
            <a:blip r:embed="rId5" cstate="print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15861" y="1707762"/>
            <a:ext cx="5326365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段宁毛笔行书" panose="03000509000000000000" pitchFamily="65" charset="-122"/>
                <a:ea typeface="段宁毛笔行书" panose="03000509000000000000" pitchFamily="65" charset="-122"/>
              </a:rPr>
              <a:t>第四部分</a:t>
            </a:r>
            <a:endParaRPr lang="zh-CN" altLang="en-US" sz="6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KanHK-Xbold" panose="00000800000000000000" pitchFamily="50" charset="-128"/>
              <a:ea typeface="CKanHK-Xbold" panose="00000800000000000000" pitchFamily="50" charset="-128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13575" y="3003848"/>
            <a:ext cx="5326365" cy="9220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李旭科书法" panose="02000603000000000000" pitchFamily="2" charset="-122"/>
                <a:ea typeface="李旭科书法" panose="02000603000000000000" pitchFamily="2" charset="-122"/>
              </a:rPr>
              <a:t>“</a:t>
            </a:r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李旭科书法" panose="02000603000000000000" pitchFamily="2" charset="-122"/>
                <a:ea typeface="李旭科书法" panose="02000603000000000000" pitchFamily="2" charset="-122"/>
              </a:rPr>
              <a:t>我的</a:t>
            </a:r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李旭科书法" panose="02000603000000000000" pitchFamily="2" charset="-122"/>
                <a:ea typeface="李旭科书法" panose="02000603000000000000" pitchFamily="2" charset="-122"/>
              </a:rPr>
              <a:t>”</a:t>
            </a:r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李旭科书法" panose="02000603000000000000" pitchFamily="2" charset="-122"/>
                <a:ea typeface="李旭科书法" panose="02000603000000000000" pitchFamily="2" charset="-122"/>
              </a:rPr>
              <a:t>介绍</a:t>
            </a:r>
            <a:endParaRPr lang="zh-CN" altLang="en-US" sz="5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2352556" y="107509"/>
            <a:ext cx="2926080" cy="6451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latin typeface="华文行楷" panose="02010800040101010101" pitchFamily="2" charset="-122"/>
                <a:ea typeface="华文行楷" panose="02010800040101010101" pitchFamily="2" charset="-122"/>
              </a:rPr>
              <a:t>点击</a:t>
            </a:r>
            <a:r>
              <a:rPr lang="en-US" altLang="zh-CN" sz="3600" dirty="0">
                <a:ln w="0"/>
                <a:latin typeface="华文行楷" panose="02010800040101010101" pitchFamily="2" charset="-122"/>
                <a:ea typeface="华文行楷" panose="02010800040101010101" pitchFamily="2" charset="-122"/>
              </a:rPr>
              <a:t>“</a:t>
            </a:r>
            <a:r>
              <a:rPr lang="zh-CN" altLang="en-US" sz="3600" dirty="0">
                <a:ln w="0"/>
                <a:latin typeface="华文行楷" panose="02010800040101010101" pitchFamily="2" charset="-122"/>
                <a:ea typeface="华文行楷" panose="02010800040101010101" pitchFamily="2" charset="-122"/>
              </a:rPr>
              <a:t>我的</a:t>
            </a:r>
            <a:r>
              <a:rPr lang="en-US" altLang="zh-CN" sz="3600" dirty="0">
                <a:ln w="0"/>
                <a:latin typeface="华文行楷" panose="02010800040101010101" pitchFamily="2" charset="-122"/>
                <a:ea typeface="华文行楷" panose="02010800040101010101" pitchFamily="2" charset="-122"/>
              </a:rPr>
              <a:t>”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24" y="-157168"/>
            <a:ext cx="4334323" cy="6858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266" y="-543339"/>
            <a:ext cx="3728021" cy="2947978"/>
          </a:xfrm>
          <a:prstGeom prst="rect">
            <a:avLst/>
          </a:prstGeom>
        </p:spPr>
      </p:pic>
      <p:pic>
        <p:nvPicPr>
          <p:cNvPr id="4" name="图片 3" descr="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405" y="902970"/>
            <a:ext cx="2889250" cy="5509895"/>
          </a:xfrm>
          <a:prstGeom prst="rect">
            <a:avLst/>
          </a:prstGeom>
        </p:spPr>
      </p:pic>
      <p:pic>
        <p:nvPicPr>
          <p:cNvPr id="26" name="图片 25" descr="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785" y="861695"/>
            <a:ext cx="2755265" cy="559244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8475345" y="1779905"/>
            <a:ext cx="33388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/>
              <a:t>在</a:t>
            </a:r>
            <a:r>
              <a:rPr lang="en-US" altLang="zh-CN"/>
              <a:t>“</a:t>
            </a:r>
            <a:r>
              <a:rPr lang="zh-CN" altLang="en-US"/>
              <a:t>我的</a:t>
            </a:r>
            <a:r>
              <a:rPr lang="en-US" altLang="zh-CN"/>
              <a:t>”</a:t>
            </a:r>
            <a:r>
              <a:rPr lang="zh-CN" altLang="en-US"/>
              <a:t>界面，存储用户个人信息，可以修改用户昵称、姓名、手机号，</a:t>
            </a:r>
            <a:r>
              <a:rPr lang="en-US" altLang="zh-CN"/>
              <a:t>QQ</a:t>
            </a:r>
            <a:r>
              <a:rPr lang="zh-CN" altLang="en-US"/>
              <a:t>号等，查看全部订单，收货地址等信息。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163">
            <a:off x="329396" y="-1099518"/>
            <a:ext cx="12098736" cy="87236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228" y="2554741"/>
            <a:ext cx="4339771" cy="4339771"/>
          </a:xfrm>
          <a:prstGeom prst="rect">
            <a:avLst/>
          </a:prstGeom>
        </p:spPr>
      </p:pic>
      <p:sp>
        <p:nvSpPr>
          <p:cNvPr id="11" name="Picture 6"/>
          <p:cNvSpPr/>
          <p:nvPr/>
        </p:nvSpPr>
        <p:spPr>
          <a:xfrm>
            <a:off x="175431" y="126475"/>
            <a:ext cx="5019308" cy="4270571"/>
          </a:xfrm>
          <a:custGeom>
            <a:avLst/>
            <a:gdLst/>
            <a:ahLst/>
            <a:cxnLst/>
            <a:rect l="0" t="0" r="0" b="0"/>
            <a:pathLst>
              <a:path w="5019308" h="4270571">
                <a:moveTo>
                  <a:pt x="0" y="0"/>
                </a:moveTo>
                <a:lnTo>
                  <a:pt x="5019307" y="0"/>
                </a:lnTo>
                <a:lnTo>
                  <a:pt x="5019307" y="4270570"/>
                </a:lnTo>
                <a:lnTo>
                  <a:pt x="0" y="4270570"/>
                </a:lnTo>
                <a:close/>
              </a:path>
            </a:pathLst>
          </a:custGeom>
          <a:blipFill dpi="0" rotWithShape="1">
            <a:blip r:embed="rId5" cstate="print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15861" y="1707762"/>
            <a:ext cx="5326365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段宁毛笔行书" panose="03000509000000000000" pitchFamily="65" charset="-122"/>
                <a:ea typeface="段宁毛笔行书" panose="03000509000000000000" pitchFamily="65" charset="-122"/>
              </a:rPr>
              <a:t>第五部分</a:t>
            </a:r>
            <a:endParaRPr lang="zh-CN" altLang="en-US" sz="6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KanHK-Xbold" panose="00000800000000000000" pitchFamily="50" charset="-128"/>
              <a:ea typeface="CKanHK-Xbold" panose="00000800000000000000" pitchFamily="50" charset="-128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13575" y="3003848"/>
            <a:ext cx="5326365" cy="9220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李旭科书法" panose="02000603000000000000" pitchFamily="2" charset="-122"/>
                <a:ea typeface="李旭科书法" panose="02000603000000000000" pitchFamily="2" charset="-122"/>
              </a:rPr>
              <a:t>市场前景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742560" y="574464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latin typeface="华文行楷" panose="02010800040101010101" pitchFamily="2" charset="-122"/>
                <a:ea typeface="华文行楷" panose="02010800040101010101" pitchFamily="2" charset="-122"/>
              </a:rPr>
              <a:t>市场分析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3" y="-180344"/>
            <a:ext cx="4334323" cy="6858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126" y="-576359"/>
            <a:ext cx="3728021" cy="2947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59768C-89AA-456A-B35E-889A226DB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4258" y="1418221"/>
            <a:ext cx="2682472" cy="443522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8B43E69-C645-419D-AAED-49FE0AB786EF}"/>
              </a:ext>
            </a:extLst>
          </p:cNvPr>
          <p:cNvSpPr txBox="1"/>
          <p:nvPr/>
        </p:nvSpPr>
        <p:spPr>
          <a:xfrm>
            <a:off x="810269" y="2158505"/>
            <a:ext cx="71240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       我们的“智能衣橱”微信小程序的同类产品，大多数都是一些网</a:t>
            </a:r>
            <a:endParaRPr lang="en-US" altLang="zh-CN" dirty="0"/>
          </a:p>
          <a:p>
            <a:r>
              <a:rPr lang="zh-CN" altLang="en-US" dirty="0"/>
              <a:t>站，而且做不到对衣物信息的及时更新。存在访问麻烦、信息不够及</a:t>
            </a:r>
            <a:endParaRPr lang="en-US" altLang="zh-CN" dirty="0"/>
          </a:p>
          <a:p>
            <a:r>
              <a:rPr lang="zh-CN" altLang="en-US" dirty="0"/>
              <a:t>时的问题。我们以微信小程序的形式，能够最大程度摒弃这些弊端、</a:t>
            </a:r>
            <a:endParaRPr lang="en-US" altLang="zh-CN" dirty="0"/>
          </a:p>
          <a:p>
            <a:r>
              <a:rPr lang="zh-CN" altLang="en-US" dirty="0"/>
              <a:t>贴近人们的使用习惯。打开微信小程序就能快速获得推荐，大大提高</a:t>
            </a:r>
            <a:endParaRPr lang="en-US" altLang="zh-CN" dirty="0"/>
          </a:p>
          <a:p>
            <a:r>
              <a:rPr lang="zh-CN" altLang="en-US" dirty="0"/>
              <a:t>效率。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4130676-8369-4158-B0DE-C6558F1C7BE6}"/>
              </a:ext>
            </a:extLst>
          </p:cNvPr>
          <p:cNvSpPr/>
          <p:nvPr/>
        </p:nvSpPr>
        <p:spPr>
          <a:xfrm>
            <a:off x="4963607" y="64473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600" dirty="0">
                <a:ln w="0"/>
                <a:solidFill>
                  <a:prstClr val="black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行业分析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152D60-A3D8-4080-9A42-A1EA94B4E02E}"/>
              </a:ext>
            </a:extLst>
          </p:cNvPr>
          <p:cNvSpPr txBox="1"/>
          <p:nvPr/>
        </p:nvSpPr>
        <p:spPr>
          <a:xfrm>
            <a:off x="4497689" y="2690336"/>
            <a:ext cx="5347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我们的初衷就是做一款面向需要得到穿搭帮助人群的好用、靠谱的软件，因此软件的受众不会太广，后期我们可以加入不同人群的选项，使推荐更精准，从而扩大软件的受众面，从而促进该行业的健康发展。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F8C429-75D5-4F13-B89F-EEF178E6E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09" y="1728814"/>
            <a:ext cx="2682472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65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E5DE760-1691-4B08-8C12-AE44E39D758C}"/>
              </a:ext>
            </a:extLst>
          </p:cNvPr>
          <p:cNvSpPr/>
          <p:nvPr/>
        </p:nvSpPr>
        <p:spPr>
          <a:xfrm>
            <a:off x="4763790" y="676231"/>
            <a:ext cx="2288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3600" dirty="0">
                <a:ln w="0"/>
                <a:solidFill>
                  <a:prstClr val="black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竞争分析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E3160B-F8B0-4AD3-89E8-601D3BF7DB4F}"/>
              </a:ext>
            </a:extLst>
          </p:cNvPr>
          <p:cNvSpPr txBox="1"/>
          <p:nvPr/>
        </p:nvSpPr>
        <p:spPr>
          <a:xfrm>
            <a:off x="2115306" y="2256817"/>
            <a:ext cx="75857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       通过对市场、行业的分析，我认为我们的产品十分有竞争力。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首先，我们采用了微信小程序的形式，软件占用内存小、无需下载和</a:t>
            </a:r>
            <a:endParaRPr lang="en-US" altLang="zh-CN" dirty="0"/>
          </a:p>
          <a:p>
            <a:r>
              <a:rPr lang="zh-CN" altLang="en-US" dirty="0"/>
              <a:t>安装。软件使用轻便快捷，界面友好，很容易上手。其次，由于市面上的</a:t>
            </a:r>
            <a:endParaRPr lang="en-US" altLang="zh-CN" dirty="0"/>
          </a:p>
          <a:p>
            <a:r>
              <a:rPr lang="zh-CN" altLang="en-US" dirty="0"/>
              <a:t>竞争者很少，而且它们无法做到精准推荐的功能，只能显示一些文章给用</a:t>
            </a:r>
            <a:endParaRPr lang="en-US" altLang="zh-CN" dirty="0"/>
          </a:p>
          <a:p>
            <a:r>
              <a:rPr lang="zh-CN" altLang="en-US" dirty="0"/>
              <a:t>户。所以我们的功能在精准性、可靠性上占据很大优势。并且做出了特色</a:t>
            </a:r>
            <a:endParaRPr lang="en-US" altLang="zh-CN" dirty="0"/>
          </a:p>
          <a:p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         </a:t>
            </a:r>
            <a:r>
              <a:rPr lang="zh-CN" altLang="en-US" dirty="0"/>
              <a:t>综合来看，“智能衣橱”微信小程序发展前景十分良好。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7131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71" y="0"/>
            <a:ext cx="10189029" cy="304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549" y="3300649"/>
            <a:ext cx="3194934" cy="355735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88197" y="3193143"/>
            <a:ext cx="510909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段宁毛笔行书" panose="03000509000000000000" pitchFamily="65" charset="-122"/>
                <a:ea typeface="段宁毛笔行书" panose="03000509000000000000" pitchFamily="65" charset="-122"/>
              </a:rPr>
              <a:t>谢谢观赏</a:t>
            </a:r>
            <a:endParaRPr lang="zh-CN" altLang="en-US" sz="96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段宁毛笔行书" panose="03000509000000000000" pitchFamily="65" charset="-122"/>
              <a:ea typeface="段宁毛笔行书" panose="03000509000000000000" pitchFamily="65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2287" y="-13868"/>
            <a:ext cx="5089520" cy="6858000"/>
          </a:xfrm>
          <a:prstGeom prst="rect">
            <a:avLst/>
          </a:prstGeom>
        </p:spPr>
      </p:pic>
      <p:sp>
        <p:nvSpPr>
          <p:cNvPr id="6" name="Picture 3"/>
          <p:cNvSpPr/>
          <p:nvPr/>
        </p:nvSpPr>
        <p:spPr>
          <a:xfrm>
            <a:off x="7702400" y="111760"/>
            <a:ext cx="4428641" cy="3695701"/>
          </a:xfrm>
          <a:custGeom>
            <a:avLst/>
            <a:gdLst/>
            <a:ahLst/>
            <a:cxnLst/>
            <a:rect l="0" t="0" r="0" b="0"/>
            <a:pathLst>
              <a:path w="4428641" h="3695701">
                <a:moveTo>
                  <a:pt x="0" y="0"/>
                </a:moveTo>
                <a:lnTo>
                  <a:pt x="4428640" y="0"/>
                </a:lnTo>
                <a:lnTo>
                  <a:pt x="4428640" y="3695700"/>
                </a:lnTo>
                <a:lnTo>
                  <a:pt x="0" y="3695700"/>
                </a:lnTo>
                <a:close/>
              </a:path>
            </a:pathLst>
          </a:custGeom>
          <a:blipFill dpi="0" rotWithShape="1">
            <a:blip r:embed="rId9" cstate="print">
              <a:alphaModFix amt="7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981991">
            <a:off x="8795181" y="1063020"/>
            <a:ext cx="2646878" cy="156966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dirty="0">
                <a:ln w="0">
                  <a:solidFill>
                    <a:schemeClr val="accent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16200000" rotWithShape="0">
                    <a:schemeClr val="bg1">
                      <a:alpha val="40000"/>
                    </a:schemeClr>
                  </a:outerShdw>
                </a:effectLst>
                <a:latin typeface="段宁毛笔行书" panose="03000509000000000000" pitchFamily="65" charset="-122"/>
                <a:ea typeface="段宁毛笔行书" panose="03000509000000000000" pitchFamily="65" charset="-122"/>
              </a:rPr>
              <a:t>目录</a:t>
            </a:r>
            <a:endParaRPr lang="zh-CN" altLang="en-US" sz="9600" b="0" cap="none" spc="0" dirty="0">
              <a:ln w="0">
                <a:solidFill>
                  <a:schemeClr val="accent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16200000" rotWithShape="0">
                  <a:schemeClr val="bg1">
                    <a:alpha val="40000"/>
                  </a:schemeClr>
                </a:outerShdw>
              </a:effectLst>
              <a:latin typeface="段宁毛笔行书" panose="03000509000000000000" pitchFamily="65" charset="-122"/>
              <a:ea typeface="段宁毛笔行书" panose="03000509000000000000" pitchFamily="65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4195"/>
            <a:ext cx="8882743" cy="1966686"/>
          </a:xfrm>
          <a:prstGeom prst="rect">
            <a:avLst/>
          </a:prstGeom>
        </p:spPr>
      </p:pic>
      <p:sp>
        <p:nvSpPr>
          <p:cNvPr id="11" name="矩形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75355" y="1381760"/>
            <a:ext cx="3383915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第一部分</a:t>
            </a: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项目介绍</a:t>
            </a:r>
          </a:p>
        </p:txBody>
      </p:sp>
      <p:sp>
        <p:nvSpPr>
          <p:cNvPr id="12" name="矩形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31255" y="2262585"/>
            <a:ext cx="3976688" cy="454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10000"/>
              </a:lnSpc>
            </a:pP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第二部分</a:t>
            </a: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首页</a:t>
            </a: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</a:t>
            </a:r>
          </a:p>
        </p:txBody>
      </p:sp>
      <p:sp>
        <p:nvSpPr>
          <p:cNvPr id="13" name="矩形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442157" y="2947045"/>
            <a:ext cx="4603082" cy="698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10000"/>
              </a:lnSpc>
            </a:pP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第三部分</a:t>
            </a: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推荐</a:t>
            </a:r>
            <a:endParaRPr lang="en-US" altLang="zh-CN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4" name="矩形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464983" y="3729332"/>
            <a:ext cx="4060859" cy="648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10000"/>
              </a:lnSpc>
            </a:pP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第四部分</a:t>
            </a: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我的</a:t>
            </a:r>
            <a:endParaRPr lang="en-US" altLang="zh-CN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5" name="矩形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524885" y="4469130"/>
            <a:ext cx="3529965" cy="66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10000"/>
              </a:lnSpc>
            </a:pP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第五部分</a:t>
            </a: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市场前景</a:t>
            </a:r>
            <a:endParaRPr lang="en-US" altLang="zh-CN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 rot="2260832">
            <a:off x="2668318" y="1438943"/>
            <a:ext cx="542139" cy="424051"/>
            <a:chOff x="6187638" y="41622"/>
            <a:chExt cx="542139" cy="424051"/>
          </a:xfrm>
        </p:grpSpPr>
        <p:sp>
          <p:nvSpPr>
            <p:cNvPr id="43" name="任意多边形 42"/>
            <p:cNvSpPr/>
            <p:nvPr/>
          </p:nvSpPr>
          <p:spPr>
            <a:xfrm rot="11221529">
              <a:off x="6187638" y="143660"/>
              <a:ext cx="188631" cy="133383"/>
            </a:xfrm>
            <a:custGeom>
              <a:avLst/>
              <a:gdLst/>
              <a:ahLst/>
              <a:cxnLst/>
              <a:rect l="0" t="0" r="0" b="0"/>
              <a:pathLst>
                <a:path w="310065" h="219250">
                  <a:moveTo>
                    <a:pt x="0" y="219249"/>
                  </a:moveTo>
                  <a:cubicBezTo>
                    <a:pt x="0" y="133627"/>
                    <a:pt x="34705" y="56111"/>
                    <a:pt x="90815" y="0"/>
                  </a:cubicBezTo>
                  <a:lnTo>
                    <a:pt x="310064" y="219249"/>
                  </a:lnTo>
                  <a:close/>
                </a:path>
              </a:pathLst>
            </a:custGeom>
            <a:solidFill>
              <a:srgbClr val="A1B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 rot="11221529">
              <a:off x="6382531" y="41622"/>
              <a:ext cx="347246" cy="245541"/>
            </a:xfrm>
            <a:custGeom>
              <a:avLst/>
              <a:gdLst/>
              <a:ahLst/>
              <a:cxnLst/>
              <a:rect l="0" t="0" r="0" b="0"/>
              <a:pathLst>
                <a:path w="310065" h="219250">
                  <a:moveTo>
                    <a:pt x="219248" y="0"/>
                  </a:moveTo>
                  <a:cubicBezTo>
                    <a:pt x="275359" y="56111"/>
                    <a:pt x="310064" y="133627"/>
                    <a:pt x="310064" y="219249"/>
                  </a:cubicBezTo>
                  <a:lnTo>
                    <a:pt x="0" y="219249"/>
                  </a:lnTo>
                  <a:close/>
                </a:path>
              </a:pathLst>
            </a:custGeom>
            <a:solidFill>
              <a:srgbClr val="D633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/>
          </p:nvSpPr>
          <p:spPr>
            <a:xfrm rot="11221529">
              <a:off x="6376268" y="277042"/>
              <a:ext cx="188631" cy="133383"/>
            </a:xfrm>
            <a:custGeom>
              <a:avLst/>
              <a:gdLst/>
              <a:ahLst/>
              <a:cxnLst/>
              <a:rect l="0" t="0" r="0" b="0"/>
              <a:pathLst>
                <a:path w="310065" h="219250">
                  <a:moveTo>
                    <a:pt x="310064" y="0"/>
                  </a:moveTo>
                  <a:cubicBezTo>
                    <a:pt x="310064" y="85622"/>
                    <a:pt x="275359" y="163138"/>
                    <a:pt x="219248" y="2192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F3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11221529">
              <a:off x="6376268" y="277042"/>
              <a:ext cx="133382" cy="188631"/>
            </a:xfrm>
            <a:custGeom>
              <a:avLst/>
              <a:gdLst/>
              <a:ahLst/>
              <a:cxnLst/>
              <a:rect l="0" t="0" r="0" b="0"/>
              <a:pathLst>
                <a:path w="219249" h="310065">
                  <a:moveTo>
                    <a:pt x="219248" y="219249"/>
                  </a:moveTo>
                  <a:cubicBezTo>
                    <a:pt x="163139" y="275359"/>
                    <a:pt x="85622" y="310064"/>
                    <a:pt x="0" y="310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19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 rot="11221529">
              <a:off x="6242886" y="277042"/>
              <a:ext cx="133383" cy="188631"/>
            </a:xfrm>
            <a:custGeom>
              <a:avLst/>
              <a:gdLst/>
              <a:ahLst/>
              <a:cxnLst/>
              <a:rect l="0" t="0" r="0" b="0"/>
              <a:pathLst>
                <a:path w="219250" h="310065">
                  <a:moveTo>
                    <a:pt x="219249" y="310064"/>
                  </a:moveTo>
                  <a:cubicBezTo>
                    <a:pt x="133627" y="310064"/>
                    <a:pt x="56111" y="275359"/>
                    <a:pt x="0" y="219249"/>
                  </a:cubicBezTo>
                  <a:lnTo>
                    <a:pt x="219249" y="0"/>
                  </a:lnTo>
                  <a:close/>
                </a:path>
              </a:pathLst>
            </a:custGeom>
            <a:solidFill>
              <a:srgbClr val="FC9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 rot="11221529">
              <a:off x="6187638" y="277042"/>
              <a:ext cx="188631" cy="133383"/>
            </a:xfrm>
            <a:custGeom>
              <a:avLst/>
              <a:gdLst/>
              <a:ahLst/>
              <a:cxnLst/>
              <a:rect l="0" t="0" r="0" b="0"/>
              <a:pathLst>
                <a:path w="310065" h="219250">
                  <a:moveTo>
                    <a:pt x="90815" y="219249"/>
                  </a:moveTo>
                  <a:cubicBezTo>
                    <a:pt x="34705" y="163138"/>
                    <a:pt x="0" y="85622"/>
                    <a:pt x="0" y="0"/>
                  </a:cubicBezTo>
                  <a:lnTo>
                    <a:pt x="310064" y="0"/>
                  </a:lnTo>
                  <a:close/>
                </a:path>
              </a:pathLst>
            </a:custGeom>
            <a:solidFill>
              <a:srgbClr val="ECE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rot="2159912">
            <a:off x="2744968" y="2362605"/>
            <a:ext cx="510330" cy="385517"/>
            <a:chOff x="6187638" y="559834"/>
            <a:chExt cx="510330" cy="385517"/>
          </a:xfrm>
        </p:grpSpPr>
        <p:sp>
          <p:nvSpPr>
            <p:cNvPr id="61" name="任意多边形 60"/>
            <p:cNvSpPr/>
            <p:nvPr/>
          </p:nvSpPr>
          <p:spPr>
            <a:xfrm rot="11221529">
              <a:off x="6187638" y="623338"/>
              <a:ext cx="188631" cy="133383"/>
            </a:xfrm>
            <a:custGeom>
              <a:avLst/>
              <a:gdLst/>
              <a:ahLst/>
              <a:cxnLst/>
              <a:rect l="0" t="0" r="0" b="0"/>
              <a:pathLst>
                <a:path w="310065" h="219250">
                  <a:moveTo>
                    <a:pt x="0" y="219249"/>
                  </a:moveTo>
                  <a:cubicBezTo>
                    <a:pt x="0" y="133627"/>
                    <a:pt x="34705" y="56111"/>
                    <a:pt x="90815" y="0"/>
                  </a:cubicBezTo>
                  <a:lnTo>
                    <a:pt x="310064" y="219249"/>
                  </a:lnTo>
                  <a:close/>
                </a:path>
              </a:pathLst>
            </a:custGeom>
            <a:solidFill>
              <a:srgbClr val="F891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11221529">
              <a:off x="6380165" y="559834"/>
              <a:ext cx="317803" cy="205055"/>
            </a:xfrm>
            <a:custGeom>
              <a:avLst/>
              <a:gdLst/>
              <a:ahLst/>
              <a:cxnLst/>
              <a:rect l="0" t="0" r="0" b="0"/>
              <a:pathLst>
                <a:path w="310065" h="219250">
                  <a:moveTo>
                    <a:pt x="219248" y="0"/>
                  </a:moveTo>
                  <a:cubicBezTo>
                    <a:pt x="275359" y="56111"/>
                    <a:pt x="310064" y="133627"/>
                    <a:pt x="310064" y="219249"/>
                  </a:cubicBezTo>
                  <a:lnTo>
                    <a:pt x="0" y="21924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11221529">
              <a:off x="6376268" y="756720"/>
              <a:ext cx="188631" cy="133383"/>
            </a:xfrm>
            <a:custGeom>
              <a:avLst/>
              <a:gdLst/>
              <a:ahLst/>
              <a:cxnLst/>
              <a:rect l="0" t="0" r="0" b="0"/>
              <a:pathLst>
                <a:path w="310065" h="219250">
                  <a:moveTo>
                    <a:pt x="310064" y="0"/>
                  </a:moveTo>
                  <a:cubicBezTo>
                    <a:pt x="310064" y="85622"/>
                    <a:pt x="275359" y="163138"/>
                    <a:pt x="219248" y="2192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1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11221529">
              <a:off x="6376268" y="756720"/>
              <a:ext cx="133382" cy="188631"/>
            </a:xfrm>
            <a:custGeom>
              <a:avLst/>
              <a:gdLst/>
              <a:ahLst/>
              <a:cxnLst/>
              <a:rect l="0" t="0" r="0" b="0"/>
              <a:pathLst>
                <a:path w="219249" h="310065">
                  <a:moveTo>
                    <a:pt x="219248" y="219249"/>
                  </a:moveTo>
                  <a:cubicBezTo>
                    <a:pt x="163139" y="275359"/>
                    <a:pt x="85622" y="310064"/>
                    <a:pt x="0" y="310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E76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11221529">
              <a:off x="6242886" y="756720"/>
              <a:ext cx="133383" cy="188631"/>
            </a:xfrm>
            <a:custGeom>
              <a:avLst/>
              <a:gdLst/>
              <a:ahLst/>
              <a:cxnLst/>
              <a:rect l="0" t="0" r="0" b="0"/>
              <a:pathLst>
                <a:path w="219250" h="310065">
                  <a:moveTo>
                    <a:pt x="219249" y="310064"/>
                  </a:moveTo>
                  <a:cubicBezTo>
                    <a:pt x="133627" y="310064"/>
                    <a:pt x="56111" y="275359"/>
                    <a:pt x="0" y="219249"/>
                  </a:cubicBezTo>
                  <a:lnTo>
                    <a:pt x="219249" y="0"/>
                  </a:lnTo>
                  <a:close/>
                </a:path>
              </a:pathLst>
            </a:custGeom>
            <a:solidFill>
              <a:srgbClr val="C8E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11221529">
              <a:off x="6187638" y="756720"/>
              <a:ext cx="188631" cy="133383"/>
            </a:xfrm>
            <a:custGeom>
              <a:avLst/>
              <a:gdLst/>
              <a:ahLst/>
              <a:cxnLst/>
              <a:rect l="0" t="0" r="0" b="0"/>
              <a:pathLst>
                <a:path w="310065" h="219250">
                  <a:moveTo>
                    <a:pt x="90815" y="219249"/>
                  </a:moveTo>
                  <a:cubicBezTo>
                    <a:pt x="34705" y="163138"/>
                    <a:pt x="0" y="85622"/>
                    <a:pt x="0" y="0"/>
                  </a:cubicBezTo>
                  <a:lnTo>
                    <a:pt x="310064" y="0"/>
                  </a:lnTo>
                  <a:close/>
                </a:path>
              </a:pathLst>
            </a:custGeom>
            <a:solidFill>
              <a:srgbClr val="FD4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 rot="1884180">
            <a:off x="2796604" y="3168260"/>
            <a:ext cx="454807" cy="390000"/>
            <a:chOff x="6199146" y="1123017"/>
            <a:chExt cx="454807" cy="390000"/>
          </a:xfrm>
        </p:grpSpPr>
        <p:sp>
          <p:nvSpPr>
            <p:cNvPr id="68" name="任意多边形 67"/>
            <p:cNvSpPr/>
            <p:nvPr/>
          </p:nvSpPr>
          <p:spPr>
            <a:xfrm rot="11221529">
              <a:off x="6199146" y="1191004"/>
              <a:ext cx="188631" cy="133383"/>
            </a:xfrm>
            <a:custGeom>
              <a:avLst/>
              <a:gdLst/>
              <a:ahLst/>
              <a:cxnLst/>
              <a:rect l="0" t="0" r="0" b="0"/>
              <a:pathLst>
                <a:path w="310065" h="219250">
                  <a:moveTo>
                    <a:pt x="0" y="219249"/>
                  </a:moveTo>
                  <a:cubicBezTo>
                    <a:pt x="0" y="133627"/>
                    <a:pt x="34705" y="56111"/>
                    <a:pt x="90815" y="0"/>
                  </a:cubicBezTo>
                  <a:lnTo>
                    <a:pt x="310064" y="219249"/>
                  </a:lnTo>
                  <a:close/>
                </a:path>
              </a:pathLst>
            </a:custGeom>
            <a:solidFill>
              <a:srgbClr val="1FA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11221529">
              <a:off x="6391949" y="1123017"/>
              <a:ext cx="262004" cy="206130"/>
            </a:xfrm>
            <a:custGeom>
              <a:avLst/>
              <a:gdLst/>
              <a:ahLst/>
              <a:cxnLst/>
              <a:rect l="0" t="0" r="0" b="0"/>
              <a:pathLst>
                <a:path w="310065" h="219250">
                  <a:moveTo>
                    <a:pt x="219248" y="0"/>
                  </a:moveTo>
                  <a:cubicBezTo>
                    <a:pt x="275359" y="56111"/>
                    <a:pt x="310064" y="133627"/>
                    <a:pt x="310064" y="219249"/>
                  </a:cubicBezTo>
                  <a:lnTo>
                    <a:pt x="0" y="219249"/>
                  </a:lnTo>
                  <a:close/>
                </a:path>
              </a:pathLst>
            </a:custGeom>
            <a:solidFill>
              <a:srgbClr val="3DA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11221529">
              <a:off x="6387776" y="1324386"/>
              <a:ext cx="188631" cy="133383"/>
            </a:xfrm>
            <a:custGeom>
              <a:avLst/>
              <a:gdLst/>
              <a:ahLst/>
              <a:cxnLst/>
              <a:rect l="0" t="0" r="0" b="0"/>
              <a:pathLst>
                <a:path w="310065" h="219250">
                  <a:moveTo>
                    <a:pt x="310064" y="0"/>
                  </a:moveTo>
                  <a:cubicBezTo>
                    <a:pt x="310064" y="85622"/>
                    <a:pt x="275359" y="163138"/>
                    <a:pt x="219248" y="2192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16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 rot="11221529">
              <a:off x="6387776" y="1324386"/>
              <a:ext cx="133382" cy="188631"/>
            </a:xfrm>
            <a:custGeom>
              <a:avLst/>
              <a:gdLst/>
              <a:ahLst/>
              <a:cxnLst/>
              <a:rect l="0" t="0" r="0" b="0"/>
              <a:pathLst>
                <a:path w="219249" h="310065">
                  <a:moveTo>
                    <a:pt x="219248" y="219249"/>
                  </a:moveTo>
                  <a:cubicBezTo>
                    <a:pt x="163139" y="275359"/>
                    <a:pt x="85622" y="310064"/>
                    <a:pt x="0" y="310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637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 rot="11221529">
              <a:off x="6254394" y="1324386"/>
              <a:ext cx="133383" cy="188631"/>
            </a:xfrm>
            <a:custGeom>
              <a:avLst/>
              <a:gdLst/>
              <a:ahLst/>
              <a:cxnLst/>
              <a:rect l="0" t="0" r="0" b="0"/>
              <a:pathLst>
                <a:path w="219250" h="310065">
                  <a:moveTo>
                    <a:pt x="219249" y="310064"/>
                  </a:moveTo>
                  <a:cubicBezTo>
                    <a:pt x="133627" y="310064"/>
                    <a:pt x="56111" y="275359"/>
                    <a:pt x="0" y="219249"/>
                  </a:cubicBezTo>
                  <a:lnTo>
                    <a:pt x="219249" y="0"/>
                  </a:lnTo>
                  <a:close/>
                </a:path>
              </a:pathLst>
            </a:custGeom>
            <a:solidFill>
              <a:srgbClr val="F72A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 rot="11221529">
              <a:off x="6199146" y="1324386"/>
              <a:ext cx="188631" cy="133383"/>
            </a:xfrm>
            <a:custGeom>
              <a:avLst/>
              <a:gdLst/>
              <a:ahLst/>
              <a:cxnLst/>
              <a:rect l="0" t="0" r="0" b="0"/>
              <a:pathLst>
                <a:path w="310065" h="219250">
                  <a:moveTo>
                    <a:pt x="90815" y="219249"/>
                  </a:moveTo>
                  <a:cubicBezTo>
                    <a:pt x="34705" y="163138"/>
                    <a:pt x="0" y="85622"/>
                    <a:pt x="0" y="0"/>
                  </a:cubicBezTo>
                  <a:lnTo>
                    <a:pt x="310064" y="0"/>
                  </a:lnTo>
                  <a:close/>
                </a:path>
              </a:pathLst>
            </a:custGeom>
            <a:solidFill>
              <a:srgbClr val="D4A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0" name="组合 89"/>
          <p:cNvGrpSpPr/>
          <p:nvPr/>
        </p:nvGrpSpPr>
        <p:grpSpPr>
          <a:xfrm rot="2075940">
            <a:off x="2804053" y="3988491"/>
            <a:ext cx="467489" cy="363186"/>
            <a:chOff x="6231850" y="1677343"/>
            <a:chExt cx="467489" cy="363186"/>
          </a:xfrm>
        </p:grpSpPr>
        <p:sp>
          <p:nvSpPr>
            <p:cNvPr id="75" name="任意多边形 74"/>
            <p:cNvSpPr/>
            <p:nvPr/>
          </p:nvSpPr>
          <p:spPr>
            <a:xfrm rot="11221529">
              <a:off x="6231850" y="1718516"/>
              <a:ext cx="188631" cy="133383"/>
            </a:xfrm>
            <a:custGeom>
              <a:avLst/>
              <a:gdLst/>
              <a:ahLst/>
              <a:cxnLst/>
              <a:rect l="0" t="0" r="0" b="0"/>
              <a:pathLst>
                <a:path w="310065" h="219250">
                  <a:moveTo>
                    <a:pt x="0" y="219249"/>
                  </a:moveTo>
                  <a:cubicBezTo>
                    <a:pt x="0" y="133627"/>
                    <a:pt x="34705" y="56111"/>
                    <a:pt x="90815" y="0"/>
                  </a:cubicBezTo>
                  <a:lnTo>
                    <a:pt x="310064" y="219249"/>
                  </a:lnTo>
                  <a:close/>
                </a:path>
              </a:pathLst>
            </a:custGeom>
            <a:solidFill>
              <a:srgbClr val="913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/>
          </p:nvSpPr>
          <p:spPr>
            <a:xfrm rot="11221529">
              <a:off x="6423007" y="1677343"/>
              <a:ext cx="276332" cy="180094"/>
            </a:xfrm>
            <a:custGeom>
              <a:avLst/>
              <a:gdLst/>
              <a:ahLst/>
              <a:cxnLst/>
              <a:rect l="0" t="0" r="0" b="0"/>
              <a:pathLst>
                <a:path w="310065" h="219250">
                  <a:moveTo>
                    <a:pt x="219248" y="0"/>
                  </a:moveTo>
                  <a:cubicBezTo>
                    <a:pt x="275359" y="56111"/>
                    <a:pt x="310064" y="133627"/>
                    <a:pt x="310064" y="219249"/>
                  </a:cubicBezTo>
                  <a:lnTo>
                    <a:pt x="0" y="219249"/>
                  </a:lnTo>
                  <a:close/>
                </a:path>
              </a:pathLst>
            </a:custGeom>
            <a:solidFill>
              <a:srgbClr val="DA4B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/>
          </p:nvSpPr>
          <p:spPr>
            <a:xfrm rot="11221529">
              <a:off x="6420480" y="1851898"/>
              <a:ext cx="188631" cy="133383"/>
            </a:xfrm>
            <a:custGeom>
              <a:avLst/>
              <a:gdLst/>
              <a:ahLst/>
              <a:cxnLst/>
              <a:rect l="0" t="0" r="0" b="0"/>
              <a:pathLst>
                <a:path w="310065" h="219250">
                  <a:moveTo>
                    <a:pt x="310064" y="0"/>
                  </a:moveTo>
                  <a:cubicBezTo>
                    <a:pt x="310064" y="85622"/>
                    <a:pt x="275359" y="163138"/>
                    <a:pt x="219248" y="2192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D3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/>
          </p:nvSpPr>
          <p:spPr>
            <a:xfrm rot="11221529">
              <a:off x="6420480" y="1851898"/>
              <a:ext cx="133382" cy="188631"/>
            </a:xfrm>
            <a:custGeom>
              <a:avLst/>
              <a:gdLst/>
              <a:ahLst/>
              <a:cxnLst/>
              <a:rect l="0" t="0" r="0" b="0"/>
              <a:pathLst>
                <a:path w="219249" h="310065">
                  <a:moveTo>
                    <a:pt x="219248" y="219249"/>
                  </a:moveTo>
                  <a:cubicBezTo>
                    <a:pt x="163139" y="275359"/>
                    <a:pt x="85622" y="310064"/>
                    <a:pt x="0" y="310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2E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/>
          </p:nvSpPr>
          <p:spPr>
            <a:xfrm rot="11221529">
              <a:off x="6287098" y="1851898"/>
              <a:ext cx="133383" cy="188631"/>
            </a:xfrm>
            <a:custGeom>
              <a:avLst/>
              <a:gdLst/>
              <a:ahLst/>
              <a:cxnLst/>
              <a:rect l="0" t="0" r="0" b="0"/>
              <a:pathLst>
                <a:path w="219250" h="310065">
                  <a:moveTo>
                    <a:pt x="219249" y="310064"/>
                  </a:moveTo>
                  <a:cubicBezTo>
                    <a:pt x="133627" y="310064"/>
                    <a:pt x="56111" y="275359"/>
                    <a:pt x="0" y="219249"/>
                  </a:cubicBezTo>
                  <a:lnTo>
                    <a:pt x="219249" y="0"/>
                  </a:lnTo>
                  <a:close/>
                </a:path>
              </a:pathLst>
            </a:custGeom>
            <a:solidFill>
              <a:srgbClr val="42F8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 rot="11221529">
              <a:off x="6231850" y="1851898"/>
              <a:ext cx="188631" cy="133383"/>
            </a:xfrm>
            <a:custGeom>
              <a:avLst/>
              <a:gdLst/>
              <a:ahLst/>
              <a:cxnLst/>
              <a:rect l="0" t="0" r="0" b="0"/>
              <a:pathLst>
                <a:path w="310065" h="219250">
                  <a:moveTo>
                    <a:pt x="90815" y="219249"/>
                  </a:moveTo>
                  <a:cubicBezTo>
                    <a:pt x="34705" y="163138"/>
                    <a:pt x="0" y="85622"/>
                    <a:pt x="0" y="0"/>
                  </a:cubicBezTo>
                  <a:lnTo>
                    <a:pt x="310064" y="0"/>
                  </a:lnTo>
                  <a:close/>
                </a:path>
              </a:pathLst>
            </a:custGeom>
            <a:solidFill>
              <a:srgbClr val="81C8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rot="1266142">
            <a:off x="2805653" y="4704100"/>
            <a:ext cx="461955" cy="374429"/>
            <a:chOff x="6274628" y="2198362"/>
            <a:chExt cx="461955" cy="374429"/>
          </a:xfrm>
        </p:grpSpPr>
        <p:sp>
          <p:nvSpPr>
            <p:cNvPr id="82" name="任意多边形 81"/>
            <p:cNvSpPr/>
            <p:nvPr/>
          </p:nvSpPr>
          <p:spPr>
            <a:xfrm rot="11221529">
              <a:off x="6274628" y="2250778"/>
              <a:ext cx="188631" cy="133383"/>
            </a:xfrm>
            <a:custGeom>
              <a:avLst/>
              <a:gdLst/>
              <a:ahLst/>
              <a:cxnLst/>
              <a:rect l="0" t="0" r="0" b="0"/>
              <a:pathLst>
                <a:path w="310065" h="219250">
                  <a:moveTo>
                    <a:pt x="0" y="219249"/>
                  </a:moveTo>
                  <a:cubicBezTo>
                    <a:pt x="0" y="133627"/>
                    <a:pt x="34705" y="56111"/>
                    <a:pt x="90815" y="0"/>
                  </a:cubicBezTo>
                  <a:lnTo>
                    <a:pt x="310064" y="219249"/>
                  </a:lnTo>
                  <a:close/>
                </a:path>
              </a:pathLst>
            </a:custGeom>
            <a:solidFill>
              <a:srgbClr val="894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 rot="11221529">
              <a:off x="6466474" y="2198362"/>
              <a:ext cx="270109" cy="190997"/>
            </a:xfrm>
            <a:custGeom>
              <a:avLst/>
              <a:gdLst/>
              <a:ahLst/>
              <a:cxnLst/>
              <a:rect l="0" t="0" r="0" b="0"/>
              <a:pathLst>
                <a:path w="310065" h="219250">
                  <a:moveTo>
                    <a:pt x="219248" y="0"/>
                  </a:moveTo>
                  <a:cubicBezTo>
                    <a:pt x="275359" y="56111"/>
                    <a:pt x="310064" y="133627"/>
                    <a:pt x="310064" y="219249"/>
                  </a:cubicBezTo>
                  <a:lnTo>
                    <a:pt x="0" y="219249"/>
                  </a:lnTo>
                  <a:close/>
                </a:path>
              </a:pathLst>
            </a:custGeom>
            <a:solidFill>
              <a:srgbClr val="1D2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/>
          </p:nvSpPr>
          <p:spPr>
            <a:xfrm rot="11221529">
              <a:off x="6463258" y="2384160"/>
              <a:ext cx="188631" cy="133383"/>
            </a:xfrm>
            <a:custGeom>
              <a:avLst/>
              <a:gdLst/>
              <a:ahLst/>
              <a:cxnLst/>
              <a:rect l="0" t="0" r="0" b="0"/>
              <a:pathLst>
                <a:path w="310065" h="219250">
                  <a:moveTo>
                    <a:pt x="310064" y="0"/>
                  </a:moveTo>
                  <a:cubicBezTo>
                    <a:pt x="310064" y="85622"/>
                    <a:pt x="275359" y="163138"/>
                    <a:pt x="219248" y="2192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998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 rot="11221529">
              <a:off x="6463258" y="2384160"/>
              <a:ext cx="133382" cy="188631"/>
            </a:xfrm>
            <a:custGeom>
              <a:avLst/>
              <a:gdLst/>
              <a:ahLst/>
              <a:cxnLst/>
              <a:rect l="0" t="0" r="0" b="0"/>
              <a:pathLst>
                <a:path w="219249" h="310065">
                  <a:moveTo>
                    <a:pt x="219248" y="219249"/>
                  </a:moveTo>
                  <a:cubicBezTo>
                    <a:pt x="163139" y="275359"/>
                    <a:pt x="85622" y="310064"/>
                    <a:pt x="0" y="310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D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 rot="11221529">
              <a:off x="6329876" y="2384160"/>
              <a:ext cx="133383" cy="188631"/>
            </a:xfrm>
            <a:custGeom>
              <a:avLst/>
              <a:gdLst/>
              <a:ahLst/>
              <a:cxnLst/>
              <a:rect l="0" t="0" r="0" b="0"/>
              <a:pathLst>
                <a:path w="219250" h="310065">
                  <a:moveTo>
                    <a:pt x="219249" y="310064"/>
                  </a:moveTo>
                  <a:cubicBezTo>
                    <a:pt x="133627" y="310064"/>
                    <a:pt x="56111" y="275359"/>
                    <a:pt x="0" y="219249"/>
                  </a:cubicBezTo>
                  <a:lnTo>
                    <a:pt x="219249" y="0"/>
                  </a:lnTo>
                  <a:close/>
                </a:path>
              </a:pathLst>
            </a:custGeom>
            <a:solidFill>
              <a:srgbClr val="652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 rot="11221529">
              <a:off x="6274628" y="2384160"/>
              <a:ext cx="188631" cy="133383"/>
            </a:xfrm>
            <a:custGeom>
              <a:avLst/>
              <a:gdLst/>
              <a:ahLst/>
              <a:cxnLst/>
              <a:rect l="0" t="0" r="0" b="0"/>
              <a:pathLst>
                <a:path w="310065" h="219250">
                  <a:moveTo>
                    <a:pt x="90815" y="219249"/>
                  </a:moveTo>
                  <a:cubicBezTo>
                    <a:pt x="34705" y="163138"/>
                    <a:pt x="0" y="85622"/>
                    <a:pt x="0" y="0"/>
                  </a:cubicBezTo>
                  <a:lnTo>
                    <a:pt x="310064" y="0"/>
                  </a:lnTo>
                  <a:close/>
                </a:path>
              </a:pathLst>
            </a:custGeom>
            <a:solidFill>
              <a:srgbClr val="8770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5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5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5" grpId="0"/>
      <p:bldP spid="11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163">
            <a:off x="349716" y="-1099518"/>
            <a:ext cx="12098736" cy="87236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228" y="2554741"/>
            <a:ext cx="4339771" cy="4339771"/>
          </a:xfrm>
          <a:prstGeom prst="rect">
            <a:avLst/>
          </a:prstGeom>
        </p:spPr>
      </p:pic>
      <p:sp>
        <p:nvSpPr>
          <p:cNvPr id="11" name="Picture 6"/>
          <p:cNvSpPr/>
          <p:nvPr/>
        </p:nvSpPr>
        <p:spPr>
          <a:xfrm>
            <a:off x="175431" y="126475"/>
            <a:ext cx="5019308" cy="4270571"/>
          </a:xfrm>
          <a:custGeom>
            <a:avLst/>
            <a:gdLst/>
            <a:ahLst/>
            <a:cxnLst/>
            <a:rect l="0" t="0" r="0" b="0"/>
            <a:pathLst>
              <a:path w="5019308" h="4270571">
                <a:moveTo>
                  <a:pt x="0" y="0"/>
                </a:moveTo>
                <a:lnTo>
                  <a:pt x="5019307" y="0"/>
                </a:lnTo>
                <a:lnTo>
                  <a:pt x="5019307" y="4270570"/>
                </a:lnTo>
                <a:lnTo>
                  <a:pt x="0" y="4270570"/>
                </a:lnTo>
                <a:close/>
              </a:path>
            </a:pathLst>
          </a:custGeom>
          <a:blipFill dpi="0" rotWithShape="1">
            <a:blip r:embed="rId5" cstate="print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15861" y="1707762"/>
            <a:ext cx="5326365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sz="6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段宁毛笔行书" panose="03000509000000000000" pitchFamily="65" charset="-122"/>
                <a:ea typeface="段宁毛笔行书" panose="03000509000000000000" pitchFamily="65" charset="-122"/>
              </a:rPr>
              <a:t>第一部分</a:t>
            </a:r>
            <a:endParaRPr lang="zh-CN" sz="6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KanHK-Xbold" panose="00000800000000000000" pitchFamily="50" charset="-128"/>
              <a:ea typeface="CKanHK-Xbold" panose="00000800000000000000" pitchFamily="50" charset="-128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13575" y="3003848"/>
            <a:ext cx="5326365" cy="9220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李旭科书法" panose="02000603000000000000" pitchFamily="2" charset="-122"/>
                <a:ea typeface="李旭科书法" panose="02000603000000000000" pitchFamily="2" charset="-122"/>
              </a:rPr>
              <a:t>项目介绍</a:t>
            </a:r>
            <a:endParaRPr lang="zh-CN" altLang="en-US" sz="5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655" y="23495"/>
            <a:ext cx="4284660" cy="5816648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5337277" y="2240078"/>
            <a:ext cx="1948812" cy="19488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幼圆" panose="020105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822703" y="2715343"/>
            <a:ext cx="1141912" cy="1175144"/>
            <a:chOff x="4447591" y="2831826"/>
            <a:chExt cx="1320737" cy="1359173"/>
          </a:xfrm>
        </p:grpSpPr>
        <p:sp>
          <p:nvSpPr>
            <p:cNvPr id="9" name="椭圆 8"/>
            <p:cNvSpPr/>
            <p:nvPr/>
          </p:nvSpPr>
          <p:spPr>
            <a:xfrm>
              <a:off x="4447591" y="2870262"/>
              <a:ext cx="1320737" cy="1320737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幼圆" panose="02010509060101010101" pitchFamily="49" charset="-122"/>
              </a:endParaRPr>
            </a:p>
          </p:txBody>
        </p:sp>
        <p:sp>
          <p:nvSpPr>
            <p:cNvPr id="10" name="KSO_Shape"/>
            <p:cNvSpPr/>
            <p:nvPr/>
          </p:nvSpPr>
          <p:spPr>
            <a:xfrm rot="20490962">
              <a:off x="4947762" y="2831826"/>
              <a:ext cx="818371" cy="1276843"/>
            </a:xfrm>
            <a:custGeom>
              <a:avLst/>
              <a:gdLst>
                <a:gd name="connsiteX0" fmla="*/ 156145 w 324059"/>
                <a:gd name="connsiteY0" fmla="*/ 0 h 784463"/>
                <a:gd name="connsiteX1" fmla="*/ 324048 w 324059"/>
                <a:gd name="connsiteY1" fmla="*/ 391592 h 784463"/>
                <a:gd name="connsiteX2" fmla="*/ 162030 w 324059"/>
                <a:gd name="connsiteY2" fmla="*/ 784463 h 784463"/>
                <a:gd name="connsiteX3" fmla="*/ 12 w 324059"/>
                <a:gd name="connsiteY3" fmla="*/ 391592 h 784463"/>
                <a:gd name="connsiteX4" fmla="*/ 156145 w 324059"/>
                <a:gd name="connsiteY4" fmla="*/ 0 h 784463"/>
                <a:gd name="connsiteX0-1" fmla="*/ 156145 w 324059"/>
                <a:gd name="connsiteY0-2" fmla="*/ 0 h 784463"/>
                <a:gd name="connsiteX1-3" fmla="*/ 324048 w 324059"/>
                <a:gd name="connsiteY1-4" fmla="*/ 391592 h 784463"/>
                <a:gd name="connsiteX2-5" fmla="*/ 162030 w 324059"/>
                <a:gd name="connsiteY2-6" fmla="*/ 784463 h 784463"/>
                <a:gd name="connsiteX3-7" fmla="*/ 12 w 324059"/>
                <a:gd name="connsiteY3-8" fmla="*/ 391592 h 784463"/>
                <a:gd name="connsiteX4-9" fmla="*/ 156145 w 324059"/>
                <a:gd name="connsiteY4-10" fmla="*/ 0 h 784463"/>
                <a:gd name="connsiteX0-11" fmla="*/ 156142 w 324056"/>
                <a:gd name="connsiteY0-12" fmla="*/ 0 h 784463"/>
                <a:gd name="connsiteX1-13" fmla="*/ 324045 w 324056"/>
                <a:gd name="connsiteY1-14" fmla="*/ 391592 h 784463"/>
                <a:gd name="connsiteX2-15" fmla="*/ 162027 w 324056"/>
                <a:gd name="connsiteY2-16" fmla="*/ 784463 h 784463"/>
                <a:gd name="connsiteX3-17" fmla="*/ 9 w 324056"/>
                <a:gd name="connsiteY3-18" fmla="*/ 391592 h 784463"/>
                <a:gd name="connsiteX4-19" fmla="*/ 156142 w 324056"/>
                <a:gd name="connsiteY4-20" fmla="*/ 0 h 784463"/>
                <a:gd name="connsiteX0-21" fmla="*/ 156142 w 324056"/>
                <a:gd name="connsiteY0-22" fmla="*/ 0 h 784463"/>
                <a:gd name="connsiteX1-23" fmla="*/ 324045 w 324056"/>
                <a:gd name="connsiteY1-24" fmla="*/ 391592 h 784463"/>
                <a:gd name="connsiteX2-25" fmla="*/ 162027 w 324056"/>
                <a:gd name="connsiteY2-26" fmla="*/ 784463 h 784463"/>
                <a:gd name="connsiteX3-27" fmla="*/ 9 w 324056"/>
                <a:gd name="connsiteY3-28" fmla="*/ 391592 h 784463"/>
                <a:gd name="connsiteX4-29" fmla="*/ 156142 w 324056"/>
                <a:gd name="connsiteY4-30" fmla="*/ 0 h 784463"/>
                <a:gd name="connsiteX0-31" fmla="*/ 132616 w 300530"/>
                <a:gd name="connsiteY0-32" fmla="*/ 0 h 784463"/>
                <a:gd name="connsiteX1-33" fmla="*/ 300519 w 300530"/>
                <a:gd name="connsiteY1-34" fmla="*/ 391592 h 784463"/>
                <a:gd name="connsiteX2-35" fmla="*/ 138501 w 300530"/>
                <a:gd name="connsiteY2-36" fmla="*/ 784463 h 784463"/>
                <a:gd name="connsiteX3-37" fmla="*/ 14 w 300530"/>
                <a:gd name="connsiteY3-38" fmla="*/ 399334 h 784463"/>
                <a:gd name="connsiteX4-39" fmla="*/ 132616 w 300530"/>
                <a:gd name="connsiteY4-40" fmla="*/ 0 h 784463"/>
                <a:gd name="connsiteX0-41" fmla="*/ 132956 w 300870"/>
                <a:gd name="connsiteY0-42" fmla="*/ 0 h 784463"/>
                <a:gd name="connsiteX1-43" fmla="*/ 300859 w 300870"/>
                <a:gd name="connsiteY1-44" fmla="*/ 391592 h 784463"/>
                <a:gd name="connsiteX2-45" fmla="*/ 138841 w 300870"/>
                <a:gd name="connsiteY2-46" fmla="*/ 784463 h 784463"/>
                <a:gd name="connsiteX3-47" fmla="*/ 354 w 300870"/>
                <a:gd name="connsiteY3-48" fmla="*/ 399334 h 784463"/>
                <a:gd name="connsiteX4-49" fmla="*/ 132956 w 300870"/>
                <a:gd name="connsiteY4-50" fmla="*/ 0 h 784463"/>
                <a:gd name="connsiteX0-51" fmla="*/ 132977 w 300891"/>
                <a:gd name="connsiteY0-52" fmla="*/ 0 h 784463"/>
                <a:gd name="connsiteX1-53" fmla="*/ 300880 w 300891"/>
                <a:gd name="connsiteY1-54" fmla="*/ 391592 h 784463"/>
                <a:gd name="connsiteX2-55" fmla="*/ 138862 w 300891"/>
                <a:gd name="connsiteY2-56" fmla="*/ 784463 h 784463"/>
                <a:gd name="connsiteX3-57" fmla="*/ 375 w 300891"/>
                <a:gd name="connsiteY3-58" fmla="*/ 399334 h 784463"/>
                <a:gd name="connsiteX4-59" fmla="*/ 132977 w 300891"/>
                <a:gd name="connsiteY4-60" fmla="*/ 0 h 784463"/>
                <a:gd name="connsiteX0-61" fmla="*/ 132620 w 300534"/>
                <a:gd name="connsiteY0-62" fmla="*/ 0 h 784463"/>
                <a:gd name="connsiteX1-63" fmla="*/ 300523 w 300534"/>
                <a:gd name="connsiteY1-64" fmla="*/ 391592 h 784463"/>
                <a:gd name="connsiteX2-65" fmla="*/ 138505 w 300534"/>
                <a:gd name="connsiteY2-66" fmla="*/ 784463 h 784463"/>
                <a:gd name="connsiteX3-67" fmla="*/ 18 w 300534"/>
                <a:gd name="connsiteY3-68" fmla="*/ 399334 h 784463"/>
                <a:gd name="connsiteX4-69" fmla="*/ 132620 w 300534"/>
                <a:gd name="connsiteY4-70" fmla="*/ 0 h 784463"/>
                <a:gd name="connsiteX0-71" fmla="*/ 160383 w 331532"/>
                <a:gd name="connsiteY0-72" fmla="*/ 0 h 726062"/>
                <a:gd name="connsiteX1-73" fmla="*/ 328286 w 331532"/>
                <a:gd name="connsiteY1-74" fmla="*/ 391592 h 726062"/>
                <a:gd name="connsiteX2-75" fmla="*/ 60390 w 331532"/>
                <a:gd name="connsiteY2-76" fmla="*/ 726062 h 726062"/>
                <a:gd name="connsiteX3-77" fmla="*/ 27781 w 331532"/>
                <a:gd name="connsiteY3-78" fmla="*/ 399334 h 726062"/>
                <a:gd name="connsiteX4-79" fmla="*/ 160383 w 331532"/>
                <a:gd name="connsiteY4-80" fmla="*/ 0 h 726062"/>
                <a:gd name="connsiteX0-81" fmla="*/ 160383 w 331532"/>
                <a:gd name="connsiteY0-82" fmla="*/ 0 h 727814"/>
                <a:gd name="connsiteX1-83" fmla="*/ 328286 w 331532"/>
                <a:gd name="connsiteY1-84" fmla="*/ 391592 h 727814"/>
                <a:gd name="connsiteX2-85" fmla="*/ 60390 w 331532"/>
                <a:gd name="connsiteY2-86" fmla="*/ 726062 h 727814"/>
                <a:gd name="connsiteX3-87" fmla="*/ 27781 w 331532"/>
                <a:gd name="connsiteY3-88" fmla="*/ 399334 h 727814"/>
                <a:gd name="connsiteX4-89" fmla="*/ 160383 w 331532"/>
                <a:gd name="connsiteY4-90" fmla="*/ 0 h 727814"/>
                <a:gd name="connsiteX0-91" fmla="*/ 160383 w 331532"/>
                <a:gd name="connsiteY0-92" fmla="*/ 0 h 727058"/>
                <a:gd name="connsiteX1-93" fmla="*/ 328286 w 331532"/>
                <a:gd name="connsiteY1-94" fmla="*/ 391592 h 727058"/>
                <a:gd name="connsiteX2-95" fmla="*/ 60390 w 331532"/>
                <a:gd name="connsiteY2-96" fmla="*/ 726062 h 727058"/>
                <a:gd name="connsiteX3-97" fmla="*/ 27781 w 331532"/>
                <a:gd name="connsiteY3-98" fmla="*/ 399334 h 727058"/>
                <a:gd name="connsiteX4-99" fmla="*/ 160383 w 331532"/>
                <a:gd name="connsiteY4-100" fmla="*/ 0 h 727058"/>
                <a:gd name="connsiteX0-101" fmla="*/ 160383 w 329544"/>
                <a:gd name="connsiteY0-102" fmla="*/ 0 h 727073"/>
                <a:gd name="connsiteX1-103" fmla="*/ 328286 w 329544"/>
                <a:gd name="connsiteY1-104" fmla="*/ 391592 h 727073"/>
                <a:gd name="connsiteX2-105" fmla="*/ 60390 w 329544"/>
                <a:gd name="connsiteY2-106" fmla="*/ 726062 h 727073"/>
                <a:gd name="connsiteX3-107" fmla="*/ 27781 w 329544"/>
                <a:gd name="connsiteY3-108" fmla="*/ 399334 h 727073"/>
                <a:gd name="connsiteX4-109" fmla="*/ 160383 w 329544"/>
                <a:gd name="connsiteY4-110" fmla="*/ 0 h 727073"/>
                <a:gd name="connsiteX0-111" fmla="*/ 160383 w 330150"/>
                <a:gd name="connsiteY0-112" fmla="*/ 0 h 727123"/>
                <a:gd name="connsiteX1-113" fmla="*/ 328286 w 330150"/>
                <a:gd name="connsiteY1-114" fmla="*/ 391592 h 727123"/>
                <a:gd name="connsiteX2-115" fmla="*/ 60390 w 330150"/>
                <a:gd name="connsiteY2-116" fmla="*/ 726062 h 727123"/>
                <a:gd name="connsiteX3-117" fmla="*/ 27781 w 330150"/>
                <a:gd name="connsiteY3-118" fmla="*/ 399334 h 727123"/>
                <a:gd name="connsiteX4-119" fmla="*/ 160383 w 330150"/>
                <a:gd name="connsiteY4-120" fmla="*/ 0 h 727123"/>
                <a:gd name="connsiteX0-121" fmla="*/ 160383 w 328308"/>
                <a:gd name="connsiteY0-122" fmla="*/ 0 h 727116"/>
                <a:gd name="connsiteX1-123" fmla="*/ 328286 w 328308"/>
                <a:gd name="connsiteY1-124" fmla="*/ 391592 h 727116"/>
                <a:gd name="connsiteX2-125" fmla="*/ 60390 w 328308"/>
                <a:gd name="connsiteY2-126" fmla="*/ 726062 h 727116"/>
                <a:gd name="connsiteX3-127" fmla="*/ 27781 w 328308"/>
                <a:gd name="connsiteY3-128" fmla="*/ 399334 h 727116"/>
                <a:gd name="connsiteX4-129" fmla="*/ 160383 w 328308"/>
                <a:gd name="connsiteY4-130" fmla="*/ 0 h 727116"/>
                <a:gd name="connsiteX0-131" fmla="*/ 160383 w 328464"/>
                <a:gd name="connsiteY0-132" fmla="*/ 0 h 727118"/>
                <a:gd name="connsiteX1-133" fmla="*/ 328286 w 328464"/>
                <a:gd name="connsiteY1-134" fmla="*/ 391592 h 727118"/>
                <a:gd name="connsiteX2-135" fmla="*/ 60390 w 328464"/>
                <a:gd name="connsiteY2-136" fmla="*/ 726062 h 727118"/>
                <a:gd name="connsiteX3-137" fmla="*/ 27781 w 328464"/>
                <a:gd name="connsiteY3-138" fmla="*/ 399334 h 727118"/>
                <a:gd name="connsiteX4-139" fmla="*/ 160383 w 328464"/>
                <a:gd name="connsiteY4-140" fmla="*/ 0 h 727118"/>
                <a:gd name="connsiteX0-141" fmla="*/ 160383 w 329243"/>
                <a:gd name="connsiteY0-142" fmla="*/ 0 h 727119"/>
                <a:gd name="connsiteX1-143" fmla="*/ 328286 w 329243"/>
                <a:gd name="connsiteY1-144" fmla="*/ 391592 h 727119"/>
                <a:gd name="connsiteX2-145" fmla="*/ 60390 w 329243"/>
                <a:gd name="connsiteY2-146" fmla="*/ 726062 h 727119"/>
                <a:gd name="connsiteX3-147" fmla="*/ 27781 w 329243"/>
                <a:gd name="connsiteY3-148" fmla="*/ 399334 h 727119"/>
                <a:gd name="connsiteX4-149" fmla="*/ 160383 w 329243"/>
                <a:gd name="connsiteY4-150" fmla="*/ 0 h 727119"/>
                <a:gd name="connsiteX0-151" fmla="*/ 160383 w 326219"/>
                <a:gd name="connsiteY0-152" fmla="*/ 0 h 727145"/>
                <a:gd name="connsiteX1-153" fmla="*/ 325200 w 326219"/>
                <a:gd name="connsiteY1-154" fmla="*/ 397158 h 727145"/>
                <a:gd name="connsiteX2-155" fmla="*/ 60390 w 326219"/>
                <a:gd name="connsiteY2-156" fmla="*/ 726062 h 727145"/>
                <a:gd name="connsiteX3-157" fmla="*/ 27781 w 326219"/>
                <a:gd name="connsiteY3-158" fmla="*/ 399334 h 727145"/>
                <a:gd name="connsiteX4-159" fmla="*/ 160383 w 326219"/>
                <a:gd name="connsiteY4-160" fmla="*/ 0 h 727145"/>
                <a:gd name="connsiteX0-161" fmla="*/ 161911 w 327747"/>
                <a:gd name="connsiteY0-162" fmla="*/ 0 h 727145"/>
                <a:gd name="connsiteX1-163" fmla="*/ 326728 w 327747"/>
                <a:gd name="connsiteY1-164" fmla="*/ 397158 h 727145"/>
                <a:gd name="connsiteX2-165" fmla="*/ 61918 w 327747"/>
                <a:gd name="connsiteY2-166" fmla="*/ 726062 h 727145"/>
                <a:gd name="connsiteX3-167" fmla="*/ 25947 w 327747"/>
                <a:gd name="connsiteY3-168" fmla="*/ 397616 h 727145"/>
                <a:gd name="connsiteX4-169" fmla="*/ 161911 w 327747"/>
                <a:gd name="connsiteY4-170" fmla="*/ 0 h 727145"/>
                <a:gd name="connsiteX0-171" fmla="*/ 160725 w 326561"/>
                <a:gd name="connsiteY0-172" fmla="*/ 0 h 727145"/>
                <a:gd name="connsiteX1-173" fmla="*/ 325542 w 326561"/>
                <a:gd name="connsiteY1-174" fmla="*/ 397158 h 727145"/>
                <a:gd name="connsiteX2-175" fmla="*/ 60732 w 326561"/>
                <a:gd name="connsiteY2-176" fmla="*/ 726062 h 727145"/>
                <a:gd name="connsiteX3-177" fmla="*/ 24761 w 326561"/>
                <a:gd name="connsiteY3-178" fmla="*/ 397616 h 727145"/>
                <a:gd name="connsiteX4-179" fmla="*/ 160725 w 326561"/>
                <a:gd name="connsiteY4-180" fmla="*/ 0 h 727145"/>
                <a:gd name="connsiteX0-181" fmla="*/ 146619 w 312455"/>
                <a:gd name="connsiteY0-182" fmla="*/ 0 h 727145"/>
                <a:gd name="connsiteX1-183" fmla="*/ 311436 w 312455"/>
                <a:gd name="connsiteY1-184" fmla="*/ 397158 h 727145"/>
                <a:gd name="connsiteX2-185" fmla="*/ 46626 w 312455"/>
                <a:gd name="connsiteY2-186" fmla="*/ 726062 h 727145"/>
                <a:gd name="connsiteX3-187" fmla="*/ 10655 w 312455"/>
                <a:gd name="connsiteY3-188" fmla="*/ 397616 h 727145"/>
                <a:gd name="connsiteX4-189" fmla="*/ 146619 w 312455"/>
                <a:gd name="connsiteY4-190" fmla="*/ 0 h 727145"/>
                <a:gd name="connsiteX0-191" fmla="*/ 142929 w 308765"/>
                <a:gd name="connsiteY0-192" fmla="*/ 0 h 727145"/>
                <a:gd name="connsiteX1-193" fmla="*/ 307746 w 308765"/>
                <a:gd name="connsiteY1-194" fmla="*/ 397158 h 727145"/>
                <a:gd name="connsiteX2-195" fmla="*/ 42936 w 308765"/>
                <a:gd name="connsiteY2-196" fmla="*/ 726062 h 727145"/>
                <a:gd name="connsiteX3-197" fmla="*/ 6965 w 308765"/>
                <a:gd name="connsiteY3-198" fmla="*/ 397616 h 727145"/>
                <a:gd name="connsiteX4-199" fmla="*/ 142929 w 308765"/>
                <a:gd name="connsiteY4-200" fmla="*/ 0 h 727145"/>
                <a:gd name="connsiteX0-201" fmla="*/ 141737 w 307573"/>
                <a:gd name="connsiteY0-202" fmla="*/ 0 h 727145"/>
                <a:gd name="connsiteX1-203" fmla="*/ 306554 w 307573"/>
                <a:gd name="connsiteY1-204" fmla="*/ 397158 h 727145"/>
                <a:gd name="connsiteX2-205" fmla="*/ 41744 w 307573"/>
                <a:gd name="connsiteY2-206" fmla="*/ 726062 h 727145"/>
                <a:gd name="connsiteX3-207" fmla="*/ 5773 w 307573"/>
                <a:gd name="connsiteY3-208" fmla="*/ 397616 h 727145"/>
                <a:gd name="connsiteX4-209" fmla="*/ 141737 w 307573"/>
                <a:gd name="connsiteY4-210" fmla="*/ 0 h 727145"/>
                <a:gd name="connsiteX0-211" fmla="*/ 144820 w 313298"/>
                <a:gd name="connsiteY0-212" fmla="*/ 0 h 725793"/>
                <a:gd name="connsiteX1-213" fmla="*/ 309637 w 313298"/>
                <a:gd name="connsiteY1-214" fmla="*/ 397158 h 725793"/>
                <a:gd name="connsiteX2-215" fmla="*/ 39505 w 313298"/>
                <a:gd name="connsiteY2-216" fmla="*/ 724770 h 725793"/>
                <a:gd name="connsiteX3-217" fmla="*/ 8856 w 313298"/>
                <a:gd name="connsiteY3-218" fmla="*/ 397616 h 725793"/>
                <a:gd name="connsiteX4-219" fmla="*/ 144820 w 313298"/>
                <a:gd name="connsiteY4-220" fmla="*/ 0 h 725793"/>
                <a:gd name="connsiteX0-221" fmla="*/ 144820 w 313298"/>
                <a:gd name="connsiteY0-222" fmla="*/ 0 h 726400"/>
                <a:gd name="connsiteX1-223" fmla="*/ 309637 w 313298"/>
                <a:gd name="connsiteY1-224" fmla="*/ 397158 h 726400"/>
                <a:gd name="connsiteX2-225" fmla="*/ 39505 w 313298"/>
                <a:gd name="connsiteY2-226" fmla="*/ 724770 h 726400"/>
                <a:gd name="connsiteX3-227" fmla="*/ 8856 w 313298"/>
                <a:gd name="connsiteY3-228" fmla="*/ 397616 h 726400"/>
                <a:gd name="connsiteX4-229" fmla="*/ 144820 w 313298"/>
                <a:gd name="connsiteY4-230" fmla="*/ 0 h 726400"/>
                <a:gd name="connsiteX0-231" fmla="*/ 144820 w 311760"/>
                <a:gd name="connsiteY0-232" fmla="*/ 0 h 726409"/>
                <a:gd name="connsiteX1-233" fmla="*/ 309637 w 311760"/>
                <a:gd name="connsiteY1-234" fmla="*/ 397158 h 726409"/>
                <a:gd name="connsiteX2-235" fmla="*/ 39505 w 311760"/>
                <a:gd name="connsiteY2-236" fmla="*/ 724770 h 726409"/>
                <a:gd name="connsiteX3-237" fmla="*/ 8856 w 311760"/>
                <a:gd name="connsiteY3-238" fmla="*/ 397616 h 726409"/>
                <a:gd name="connsiteX4-239" fmla="*/ 144820 w 311760"/>
                <a:gd name="connsiteY4-240" fmla="*/ 0 h 726409"/>
                <a:gd name="connsiteX0-241" fmla="*/ 144820 w 311394"/>
                <a:gd name="connsiteY0-242" fmla="*/ 0 h 726395"/>
                <a:gd name="connsiteX1-243" fmla="*/ 309637 w 311394"/>
                <a:gd name="connsiteY1-244" fmla="*/ 397158 h 726395"/>
                <a:gd name="connsiteX2-245" fmla="*/ 39505 w 311394"/>
                <a:gd name="connsiteY2-246" fmla="*/ 724770 h 726395"/>
                <a:gd name="connsiteX3-247" fmla="*/ 8856 w 311394"/>
                <a:gd name="connsiteY3-248" fmla="*/ 397616 h 726395"/>
                <a:gd name="connsiteX4-249" fmla="*/ 144820 w 311394"/>
                <a:gd name="connsiteY4-250" fmla="*/ 0 h 726395"/>
                <a:gd name="connsiteX0-251" fmla="*/ 144820 w 310544"/>
                <a:gd name="connsiteY0-252" fmla="*/ 0 h 726398"/>
                <a:gd name="connsiteX1-253" fmla="*/ 309637 w 310544"/>
                <a:gd name="connsiteY1-254" fmla="*/ 397158 h 726398"/>
                <a:gd name="connsiteX2-255" fmla="*/ 39505 w 310544"/>
                <a:gd name="connsiteY2-256" fmla="*/ 724770 h 726398"/>
                <a:gd name="connsiteX3-257" fmla="*/ 8856 w 310544"/>
                <a:gd name="connsiteY3-258" fmla="*/ 397616 h 726398"/>
                <a:gd name="connsiteX4-259" fmla="*/ 144820 w 310544"/>
                <a:gd name="connsiteY4-260" fmla="*/ 0 h 726398"/>
                <a:gd name="connsiteX0-261" fmla="*/ 144820 w 310981"/>
                <a:gd name="connsiteY0-262" fmla="*/ 0 h 726400"/>
                <a:gd name="connsiteX1-263" fmla="*/ 309637 w 310981"/>
                <a:gd name="connsiteY1-264" fmla="*/ 397158 h 726400"/>
                <a:gd name="connsiteX2-265" fmla="*/ 39505 w 310981"/>
                <a:gd name="connsiteY2-266" fmla="*/ 724770 h 726400"/>
                <a:gd name="connsiteX3-267" fmla="*/ 8856 w 310981"/>
                <a:gd name="connsiteY3-268" fmla="*/ 397616 h 726400"/>
                <a:gd name="connsiteX4-269" fmla="*/ 144820 w 310981"/>
                <a:gd name="connsiteY4-270" fmla="*/ 0 h 726400"/>
                <a:gd name="connsiteX0-271" fmla="*/ 144820 w 310162"/>
                <a:gd name="connsiteY0-272" fmla="*/ 0 h 726398"/>
                <a:gd name="connsiteX1-273" fmla="*/ 308796 w 310162"/>
                <a:gd name="connsiteY1-274" fmla="*/ 396729 h 726398"/>
                <a:gd name="connsiteX2-275" fmla="*/ 39505 w 310162"/>
                <a:gd name="connsiteY2-276" fmla="*/ 724770 h 726398"/>
                <a:gd name="connsiteX3-277" fmla="*/ 8856 w 310162"/>
                <a:gd name="connsiteY3-278" fmla="*/ 397616 h 726398"/>
                <a:gd name="connsiteX4-279" fmla="*/ 144820 w 310162"/>
                <a:gd name="connsiteY4-280" fmla="*/ 0 h 726398"/>
                <a:gd name="connsiteX0-281" fmla="*/ 144820 w 309153"/>
                <a:gd name="connsiteY0-282" fmla="*/ 0 h 726414"/>
                <a:gd name="connsiteX1-283" fmla="*/ 308796 w 309153"/>
                <a:gd name="connsiteY1-284" fmla="*/ 396729 h 726414"/>
                <a:gd name="connsiteX2-285" fmla="*/ 39505 w 309153"/>
                <a:gd name="connsiteY2-286" fmla="*/ 724770 h 726414"/>
                <a:gd name="connsiteX3-287" fmla="*/ 8856 w 309153"/>
                <a:gd name="connsiteY3-288" fmla="*/ 397616 h 726414"/>
                <a:gd name="connsiteX4-289" fmla="*/ 144820 w 309153"/>
                <a:gd name="connsiteY4-290" fmla="*/ 0 h 726414"/>
                <a:gd name="connsiteX0-291" fmla="*/ 144820 w 309966"/>
                <a:gd name="connsiteY0-292" fmla="*/ 0 h 726413"/>
                <a:gd name="connsiteX1-293" fmla="*/ 308796 w 309966"/>
                <a:gd name="connsiteY1-294" fmla="*/ 396729 h 726413"/>
                <a:gd name="connsiteX2-295" fmla="*/ 39505 w 309966"/>
                <a:gd name="connsiteY2-296" fmla="*/ 724770 h 726413"/>
                <a:gd name="connsiteX3-297" fmla="*/ 8856 w 309966"/>
                <a:gd name="connsiteY3-298" fmla="*/ 397616 h 726413"/>
                <a:gd name="connsiteX4-299" fmla="*/ 144820 w 309966"/>
                <a:gd name="connsiteY4-300" fmla="*/ 0 h 726413"/>
                <a:gd name="connsiteX0-301" fmla="*/ 143229 w 308375"/>
                <a:gd name="connsiteY0-302" fmla="*/ 0 h 726413"/>
                <a:gd name="connsiteX1-303" fmla="*/ 307205 w 308375"/>
                <a:gd name="connsiteY1-304" fmla="*/ 396729 h 726413"/>
                <a:gd name="connsiteX2-305" fmla="*/ 37914 w 308375"/>
                <a:gd name="connsiteY2-306" fmla="*/ 724770 h 726413"/>
                <a:gd name="connsiteX3-307" fmla="*/ 7265 w 308375"/>
                <a:gd name="connsiteY3-308" fmla="*/ 397616 h 726413"/>
                <a:gd name="connsiteX4-309" fmla="*/ 143229 w 308375"/>
                <a:gd name="connsiteY4-310" fmla="*/ 0 h 726413"/>
                <a:gd name="connsiteX0-311" fmla="*/ 139953 w 305099"/>
                <a:gd name="connsiteY0-312" fmla="*/ 0 h 726413"/>
                <a:gd name="connsiteX1-313" fmla="*/ 303929 w 305099"/>
                <a:gd name="connsiteY1-314" fmla="*/ 396729 h 726413"/>
                <a:gd name="connsiteX2-315" fmla="*/ 34638 w 305099"/>
                <a:gd name="connsiteY2-316" fmla="*/ 724770 h 726413"/>
                <a:gd name="connsiteX3-317" fmla="*/ 3989 w 305099"/>
                <a:gd name="connsiteY3-318" fmla="*/ 397616 h 726413"/>
                <a:gd name="connsiteX4-319" fmla="*/ 139953 w 305099"/>
                <a:gd name="connsiteY4-320" fmla="*/ 0 h 726413"/>
                <a:gd name="connsiteX0-321" fmla="*/ 139236 w 304382"/>
                <a:gd name="connsiteY0-322" fmla="*/ 0 h 726413"/>
                <a:gd name="connsiteX1-323" fmla="*/ 303212 w 304382"/>
                <a:gd name="connsiteY1-324" fmla="*/ 396729 h 726413"/>
                <a:gd name="connsiteX2-325" fmla="*/ 33921 w 304382"/>
                <a:gd name="connsiteY2-326" fmla="*/ 724770 h 726413"/>
                <a:gd name="connsiteX3-327" fmla="*/ 3272 w 304382"/>
                <a:gd name="connsiteY3-328" fmla="*/ 397616 h 726413"/>
                <a:gd name="connsiteX4-329" fmla="*/ 139236 w 304382"/>
                <a:gd name="connsiteY4-330" fmla="*/ 0 h 726413"/>
                <a:gd name="connsiteX0-331" fmla="*/ 139236 w 304502"/>
                <a:gd name="connsiteY0-332" fmla="*/ 0 h 726413"/>
                <a:gd name="connsiteX1-333" fmla="*/ 303212 w 304502"/>
                <a:gd name="connsiteY1-334" fmla="*/ 396729 h 726413"/>
                <a:gd name="connsiteX2-335" fmla="*/ 33921 w 304502"/>
                <a:gd name="connsiteY2-336" fmla="*/ 724770 h 726413"/>
                <a:gd name="connsiteX3-337" fmla="*/ 3272 w 304502"/>
                <a:gd name="connsiteY3-338" fmla="*/ 397616 h 726413"/>
                <a:gd name="connsiteX4-339" fmla="*/ 139236 w 304502"/>
                <a:gd name="connsiteY4-340" fmla="*/ 0 h 726413"/>
              </a:gdLst>
              <a:ahLst/>
              <a:cxnLst>
                <a:cxn ang="0">
                  <a:pos x="connsiteX0-331" y="connsiteY0-332"/>
                </a:cxn>
                <a:cxn ang="0">
                  <a:pos x="connsiteX1-333" y="connsiteY1-334"/>
                </a:cxn>
                <a:cxn ang="0">
                  <a:pos x="connsiteX2-335" y="connsiteY2-336"/>
                </a:cxn>
                <a:cxn ang="0">
                  <a:pos x="connsiteX3-337" y="connsiteY3-338"/>
                </a:cxn>
                <a:cxn ang="0">
                  <a:pos x="connsiteX4-339" y="connsiteY4-340"/>
                </a:cxn>
              </a:cxnLst>
              <a:rect l="l" t="t" r="r" b="b"/>
              <a:pathLst>
                <a:path w="304502" h="726413">
                  <a:moveTo>
                    <a:pt x="139236" y="0"/>
                  </a:moveTo>
                  <a:cubicBezTo>
                    <a:pt x="282325" y="79776"/>
                    <a:pt x="311517" y="275494"/>
                    <a:pt x="303212" y="396729"/>
                  </a:cubicBezTo>
                  <a:cubicBezTo>
                    <a:pt x="294775" y="519891"/>
                    <a:pt x="214474" y="747969"/>
                    <a:pt x="33921" y="724770"/>
                  </a:cubicBezTo>
                  <a:cubicBezTo>
                    <a:pt x="1541" y="583021"/>
                    <a:pt x="-5038" y="523137"/>
                    <a:pt x="3272" y="397616"/>
                  </a:cubicBezTo>
                  <a:cubicBezTo>
                    <a:pt x="11582" y="272095"/>
                    <a:pt x="55827" y="122156"/>
                    <a:pt x="139236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279578" y="1964301"/>
            <a:ext cx="748469" cy="728076"/>
            <a:chOff x="6058867" y="1983037"/>
            <a:chExt cx="865680" cy="842094"/>
          </a:xfrm>
        </p:grpSpPr>
        <p:sp>
          <p:nvSpPr>
            <p:cNvPr id="12" name="椭圆 11"/>
            <p:cNvSpPr/>
            <p:nvPr/>
          </p:nvSpPr>
          <p:spPr>
            <a:xfrm>
              <a:off x="6082453" y="1983037"/>
              <a:ext cx="842094" cy="842094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幼圆" panose="02010509060101010101" pitchFamily="49" charset="-122"/>
              </a:endParaRPr>
            </a:p>
          </p:txBody>
        </p:sp>
        <p:sp>
          <p:nvSpPr>
            <p:cNvPr id="13" name="KSO_Shape"/>
            <p:cNvSpPr/>
            <p:nvPr/>
          </p:nvSpPr>
          <p:spPr>
            <a:xfrm rot="5998094">
              <a:off x="6233180" y="2192776"/>
              <a:ext cx="457430" cy="806056"/>
            </a:xfrm>
            <a:custGeom>
              <a:avLst/>
              <a:gdLst>
                <a:gd name="connsiteX0" fmla="*/ 156145 w 324059"/>
                <a:gd name="connsiteY0" fmla="*/ 0 h 784463"/>
                <a:gd name="connsiteX1" fmla="*/ 324048 w 324059"/>
                <a:gd name="connsiteY1" fmla="*/ 391592 h 784463"/>
                <a:gd name="connsiteX2" fmla="*/ 162030 w 324059"/>
                <a:gd name="connsiteY2" fmla="*/ 784463 h 784463"/>
                <a:gd name="connsiteX3" fmla="*/ 12 w 324059"/>
                <a:gd name="connsiteY3" fmla="*/ 391592 h 784463"/>
                <a:gd name="connsiteX4" fmla="*/ 156145 w 324059"/>
                <a:gd name="connsiteY4" fmla="*/ 0 h 784463"/>
                <a:gd name="connsiteX0-1" fmla="*/ 156145 w 324059"/>
                <a:gd name="connsiteY0-2" fmla="*/ 0 h 784463"/>
                <a:gd name="connsiteX1-3" fmla="*/ 324048 w 324059"/>
                <a:gd name="connsiteY1-4" fmla="*/ 391592 h 784463"/>
                <a:gd name="connsiteX2-5" fmla="*/ 162030 w 324059"/>
                <a:gd name="connsiteY2-6" fmla="*/ 784463 h 784463"/>
                <a:gd name="connsiteX3-7" fmla="*/ 12 w 324059"/>
                <a:gd name="connsiteY3-8" fmla="*/ 391592 h 784463"/>
                <a:gd name="connsiteX4-9" fmla="*/ 156145 w 324059"/>
                <a:gd name="connsiteY4-10" fmla="*/ 0 h 784463"/>
                <a:gd name="connsiteX0-11" fmla="*/ 156142 w 324056"/>
                <a:gd name="connsiteY0-12" fmla="*/ 0 h 784463"/>
                <a:gd name="connsiteX1-13" fmla="*/ 324045 w 324056"/>
                <a:gd name="connsiteY1-14" fmla="*/ 391592 h 784463"/>
                <a:gd name="connsiteX2-15" fmla="*/ 162027 w 324056"/>
                <a:gd name="connsiteY2-16" fmla="*/ 784463 h 784463"/>
                <a:gd name="connsiteX3-17" fmla="*/ 9 w 324056"/>
                <a:gd name="connsiteY3-18" fmla="*/ 391592 h 784463"/>
                <a:gd name="connsiteX4-19" fmla="*/ 156142 w 324056"/>
                <a:gd name="connsiteY4-20" fmla="*/ 0 h 784463"/>
                <a:gd name="connsiteX0-21" fmla="*/ 156142 w 324056"/>
                <a:gd name="connsiteY0-22" fmla="*/ 0 h 784463"/>
                <a:gd name="connsiteX1-23" fmla="*/ 324045 w 324056"/>
                <a:gd name="connsiteY1-24" fmla="*/ 391592 h 784463"/>
                <a:gd name="connsiteX2-25" fmla="*/ 162027 w 324056"/>
                <a:gd name="connsiteY2-26" fmla="*/ 784463 h 784463"/>
                <a:gd name="connsiteX3-27" fmla="*/ 9 w 324056"/>
                <a:gd name="connsiteY3-28" fmla="*/ 391592 h 784463"/>
                <a:gd name="connsiteX4-29" fmla="*/ 156142 w 324056"/>
                <a:gd name="connsiteY4-30" fmla="*/ 0 h 784463"/>
                <a:gd name="connsiteX0-31" fmla="*/ 132616 w 300530"/>
                <a:gd name="connsiteY0-32" fmla="*/ 0 h 784463"/>
                <a:gd name="connsiteX1-33" fmla="*/ 300519 w 300530"/>
                <a:gd name="connsiteY1-34" fmla="*/ 391592 h 784463"/>
                <a:gd name="connsiteX2-35" fmla="*/ 138501 w 300530"/>
                <a:gd name="connsiteY2-36" fmla="*/ 784463 h 784463"/>
                <a:gd name="connsiteX3-37" fmla="*/ 14 w 300530"/>
                <a:gd name="connsiteY3-38" fmla="*/ 399334 h 784463"/>
                <a:gd name="connsiteX4-39" fmla="*/ 132616 w 300530"/>
                <a:gd name="connsiteY4-40" fmla="*/ 0 h 784463"/>
                <a:gd name="connsiteX0-41" fmla="*/ 132956 w 300870"/>
                <a:gd name="connsiteY0-42" fmla="*/ 0 h 784463"/>
                <a:gd name="connsiteX1-43" fmla="*/ 300859 w 300870"/>
                <a:gd name="connsiteY1-44" fmla="*/ 391592 h 784463"/>
                <a:gd name="connsiteX2-45" fmla="*/ 138841 w 300870"/>
                <a:gd name="connsiteY2-46" fmla="*/ 784463 h 784463"/>
                <a:gd name="connsiteX3-47" fmla="*/ 354 w 300870"/>
                <a:gd name="connsiteY3-48" fmla="*/ 399334 h 784463"/>
                <a:gd name="connsiteX4-49" fmla="*/ 132956 w 300870"/>
                <a:gd name="connsiteY4-50" fmla="*/ 0 h 784463"/>
                <a:gd name="connsiteX0-51" fmla="*/ 132977 w 300891"/>
                <a:gd name="connsiteY0-52" fmla="*/ 0 h 784463"/>
                <a:gd name="connsiteX1-53" fmla="*/ 300880 w 300891"/>
                <a:gd name="connsiteY1-54" fmla="*/ 391592 h 784463"/>
                <a:gd name="connsiteX2-55" fmla="*/ 138862 w 300891"/>
                <a:gd name="connsiteY2-56" fmla="*/ 784463 h 784463"/>
                <a:gd name="connsiteX3-57" fmla="*/ 375 w 300891"/>
                <a:gd name="connsiteY3-58" fmla="*/ 399334 h 784463"/>
                <a:gd name="connsiteX4-59" fmla="*/ 132977 w 300891"/>
                <a:gd name="connsiteY4-60" fmla="*/ 0 h 784463"/>
                <a:gd name="connsiteX0-61" fmla="*/ 132620 w 300534"/>
                <a:gd name="connsiteY0-62" fmla="*/ 0 h 784463"/>
                <a:gd name="connsiteX1-63" fmla="*/ 300523 w 300534"/>
                <a:gd name="connsiteY1-64" fmla="*/ 391592 h 784463"/>
                <a:gd name="connsiteX2-65" fmla="*/ 138505 w 300534"/>
                <a:gd name="connsiteY2-66" fmla="*/ 784463 h 784463"/>
                <a:gd name="connsiteX3-67" fmla="*/ 18 w 300534"/>
                <a:gd name="connsiteY3-68" fmla="*/ 399334 h 784463"/>
                <a:gd name="connsiteX4-69" fmla="*/ 132620 w 300534"/>
                <a:gd name="connsiteY4-70" fmla="*/ 0 h 784463"/>
                <a:gd name="connsiteX0-71" fmla="*/ 160383 w 331532"/>
                <a:gd name="connsiteY0-72" fmla="*/ 0 h 726062"/>
                <a:gd name="connsiteX1-73" fmla="*/ 328286 w 331532"/>
                <a:gd name="connsiteY1-74" fmla="*/ 391592 h 726062"/>
                <a:gd name="connsiteX2-75" fmla="*/ 60390 w 331532"/>
                <a:gd name="connsiteY2-76" fmla="*/ 726062 h 726062"/>
                <a:gd name="connsiteX3-77" fmla="*/ 27781 w 331532"/>
                <a:gd name="connsiteY3-78" fmla="*/ 399334 h 726062"/>
                <a:gd name="connsiteX4-79" fmla="*/ 160383 w 331532"/>
                <a:gd name="connsiteY4-80" fmla="*/ 0 h 726062"/>
                <a:gd name="connsiteX0-81" fmla="*/ 160383 w 331532"/>
                <a:gd name="connsiteY0-82" fmla="*/ 0 h 727814"/>
                <a:gd name="connsiteX1-83" fmla="*/ 328286 w 331532"/>
                <a:gd name="connsiteY1-84" fmla="*/ 391592 h 727814"/>
                <a:gd name="connsiteX2-85" fmla="*/ 60390 w 331532"/>
                <a:gd name="connsiteY2-86" fmla="*/ 726062 h 727814"/>
                <a:gd name="connsiteX3-87" fmla="*/ 27781 w 331532"/>
                <a:gd name="connsiteY3-88" fmla="*/ 399334 h 727814"/>
                <a:gd name="connsiteX4-89" fmla="*/ 160383 w 331532"/>
                <a:gd name="connsiteY4-90" fmla="*/ 0 h 727814"/>
                <a:gd name="connsiteX0-91" fmla="*/ 160383 w 331532"/>
                <a:gd name="connsiteY0-92" fmla="*/ 0 h 727058"/>
                <a:gd name="connsiteX1-93" fmla="*/ 328286 w 331532"/>
                <a:gd name="connsiteY1-94" fmla="*/ 391592 h 727058"/>
                <a:gd name="connsiteX2-95" fmla="*/ 60390 w 331532"/>
                <a:gd name="connsiteY2-96" fmla="*/ 726062 h 727058"/>
                <a:gd name="connsiteX3-97" fmla="*/ 27781 w 331532"/>
                <a:gd name="connsiteY3-98" fmla="*/ 399334 h 727058"/>
                <a:gd name="connsiteX4-99" fmla="*/ 160383 w 331532"/>
                <a:gd name="connsiteY4-100" fmla="*/ 0 h 727058"/>
                <a:gd name="connsiteX0-101" fmla="*/ 160383 w 329544"/>
                <a:gd name="connsiteY0-102" fmla="*/ 0 h 727073"/>
                <a:gd name="connsiteX1-103" fmla="*/ 328286 w 329544"/>
                <a:gd name="connsiteY1-104" fmla="*/ 391592 h 727073"/>
                <a:gd name="connsiteX2-105" fmla="*/ 60390 w 329544"/>
                <a:gd name="connsiteY2-106" fmla="*/ 726062 h 727073"/>
                <a:gd name="connsiteX3-107" fmla="*/ 27781 w 329544"/>
                <a:gd name="connsiteY3-108" fmla="*/ 399334 h 727073"/>
                <a:gd name="connsiteX4-109" fmla="*/ 160383 w 329544"/>
                <a:gd name="connsiteY4-110" fmla="*/ 0 h 727073"/>
                <a:gd name="connsiteX0-111" fmla="*/ 160383 w 330150"/>
                <a:gd name="connsiteY0-112" fmla="*/ 0 h 727123"/>
                <a:gd name="connsiteX1-113" fmla="*/ 328286 w 330150"/>
                <a:gd name="connsiteY1-114" fmla="*/ 391592 h 727123"/>
                <a:gd name="connsiteX2-115" fmla="*/ 60390 w 330150"/>
                <a:gd name="connsiteY2-116" fmla="*/ 726062 h 727123"/>
                <a:gd name="connsiteX3-117" fmla="*/ 27781 w 330150"/>
                <a:gd name="connsiteY3-118" fmla="*/ 399334 h 727123"/>
                <a:gd name="connsiteX4-119" fmla="*/ 160383 w 330150"/>
                <a:gd name="connsiteY4-120" fmla="*/ 0 h 727123"/>
                <a:gd name="connsiteX0-121" fmla="*/ 160383 w 328308"/>
                <a:gd name="connsiteY0-122" fmla="*/ 0 h 727116"/>
                <a:gd name="connsiteX1-123" fmla="*/ 328286 w 328308"/>
                <a:gd name="connsiteY1-124" fmla="*/ 391592 h 727116"/>
                <a:gd name="connsiteX2-125" fmla="*/ 60390 w 328308"/>
                <a:gd name="connsiteY2-126" fmla="*/ 726062 h 727116"/>
                <a:gd name="connsiteX3-127" fmla="*/ 27781 w 328308"/>
                <a:gd name="connsiteY3-128" fmla="*/ 399334 h 727116"/>
                <a:gd name="connsiteX4-129" fmla="*/ 160383 w 328308"/>
                <a:gd name="connsiteY4-130" fmla="*/ 0 h 727116"/>
                <a:gd name="connsiteX0-131" fmla="*/ 160383 w 328464"/>
                <a:gd name="connsiteY0-132" fmla="*/ 0 h 727118"/>
                <a:gd name="connsiteX1-133" fmla="*/ 328286 w 328464"/>
                <a:gd name="connsiteY1-134" fmla="*/ 391592 h 727118"/>
                <a:gd name="connsiteX2-135" fmla="*/ 60390 w 328464"/>
                <a:gd name="connsiteY2-136" fmla="*/ 726062 h 727118"/>
                <a:gd name="connsiteX3-137" fmla="*/ 27781 w 328464"/>
                <a:gd name="connsiteY3-138" fmla="*/ 399334 h 727118"/>
                <a:gd name="connsiteX4-139" fmla="*/ 160383 w 328464"/>
                <a:gd name="connsiteY4-140" fmla="*/ 0 h 727118"/>
                <a:gd name="connsiteX0-141" fmla="*/ 160383 w 329243"/>
                <a:gd name="connsiteY0-142" fmla="*/ 0 h 727119"/>
                <a:gd name="connsiteX1-143" fmla="*/ 328286 w 329243"/>
                <a:gd name="connsiteY1-144" fmla="*/ 391592 h 727119"/>
                <a:gd name="connsiteX2-145" fmla="*/ 60390 w 329243"/>
                <a:gd name="connsiteY2-146" fmla="*/ 726062 h 727119"/>
                <a:gd name="connsiteX3-147" fmla="*/ 27781 w 329243"/>
                <a:gd name="connsiteY3-148" fmla="*/ 399334 h 727119"/>
                <a:gd name="connsiteX4-149" fmla="*/ 160383 w 329243"/>
                <a:gd name="connsiteY4-150" fmla="*/ 0 h 727119"/>
                <a:gd name="connsiteX0-151" fmla="*/ 160383 w 326219"/>
                <a:gd name="connsiteY0-152" fmla="*/ 0 h 727145"/>
                <a:gd name="connsiteX1-153" fmla="*/ 325200 w 326219"/>
                <a:gd name="connsiteY1-154" fmla="*/ 397158 h 727145"/>
                <a:gd name="connsiteX2-155" fmla="*/ 60390 w 326219"/>
                <a:gd name="connsiteY2-156" fmla="*/ 726062 h 727145"/>
                <a:gd name="connsiteX3-157" fmla="*/ 27781 w 326219"/>
                <a:gd name="connsiteY3-158" fmla="*/ 399334 h 727145"/>
                <a:gd name="connsiteX4-159" fmla="*/ 160383 w 326219"/>
                <a:gd name="connsiteY4-160" fmla="*/ 0 h 727145"/>
                <a:gd name="connsiteX0-161" fmla="*/ 161911 w 327747"/>
                <a:gd name="connsiteY0-162" fmla="*/ 0 h 727145"/>
                <a:gd name="connsiteX1-163" fmla="*/ 326728 w 327747"/>
                <a:gd name="connsiteY1-164" fmla="*/ 397158 h 727145"/>
                <a:gd name="connsiteX2-165" fmla="*/ 61918 w 327747"/>
                <a:gd name="connsiteY2-166" fmla="*/ 726062 h 727145"/>
                <a:gd name="connsiteX3-167" fmla="*/ 25947 w 327747"/>
                <a:gd name="connsiteY3-168" fmla="*/ 397616 h 727145"/>
                <a:gd name="connsiteX4-169" fmla="*/ 161911 w 327747"/>
                <a:gd name="connsiteY4-170" fmla="*/ 0 h 727145"/>
                <a:gd name="connsiteX0-171" fmla="*/ 160725 w 326561"/>
                <a:gd name="connsiteY0-172" fmla="*/ 0 h 727145"/>
                <a:gd name="connsiteX1-173" fmla="*/ 325542 w 326561"/>
                <a:gd name="connsiteY1-174" fmla="*/ 397158 h 727145"/>
                <a:gd name="connsiteX2-175" fmla="*/ 60732 w 326561"/>
                <a:gd name="connsiteY2-176" fmla="*/ 726062 h 727145"/>
                <a:gd name="connsiteX3-177" fmla="*/ 24761 w 326561"/>
                <a:gd name="connsiteY3-178" fmla="*/ 397616 h 727145"/>
                <a:gd name="connsiteX4-179" fmla="*/ 160725 w 326561"/>
                <a:gd name="connsiteY4-180" fmla="*/ 0 h 727145"/>
                <a:gd name="connsiteX0-181" fmla="*/ 146619 w 312455"/>
                <a:gd name="connsiteY0-182" fmla="*/ 0 h 727145"/>
                <a:gd name="connsiteX1-183" fmla="*/ 311436 w 312455"/>
                <a:gd name="connsiteY1-184" fmla="*/ 397158 h 727145"/>
                <a:gd name="connsiteX2-185" fmla="*/ 46626 w 312455"/>
                <a:gd name="connsiteY2-186" fmla="*/ 726062 h 727145"/>
                <a:gd name="connsiteX3-187" fmla="*/ 10655 w 312455"/>
                <a:gd name="connsiteY3-188" fmla="*/ 397616 h 727145"/>
                <a:gd name="connsiteX4-189" fmla="*/ 146619 w 312455"/>
                <a:gd name="connsiteY4-190" fmla="*/ 0 h 727145"/>
                <a:gd name="connsiteX0-191" fmla="*/ 142929 w 308765"/>
                <a:gd name="connsiteY0-192" fmla="*/ 0 h 727145"/>
                <a:gd name="connsiteX1-193" fmla="*/ 307746 w 308765"/>
                <a:gd name="connsiteY1-194" fmla="*/ 397158 h 727145"/>
                <a:gd name="connsiteX2-195" fmla="*/ 42936 w 308765"/>
                <a:gd name="connsiteY2-196" fmla="*/ 726062 h 727145"/>
                <a:gd name="connsiteX3-197" fmla="*/ 6965 w 308765"/>
                <a:gd name="connsiteY3-198" fmla="*/ 397616 h 727145"/>
                <a:gd name="connsiteX4-199" fmla="*/ 142929 w 308765"/>
                <a:gd name="connsiteY4-200" fmla="*/ 0 h 727145"/>
                <a:gd name="connsiteX0-201" fmla="*/ 141737 w 307573"/>
                <a:gd name="connsiteY0-202" fmla="*/ 0 h 727145"/>
                <a:gd name="connsiteX1-203" fmla="*/ 306554 w 307573"/>
                <a:gd name="connsiteY1-204" fmla="*/ 397158 h 727145"/>
                <a:gd name="connsiteX2-205" fmla="*/ 41744 w 307573"/>
                <a:gd name="connsiteY2-206" fmla="*/ 726062 h 727145"/>
                <a:gd name="connsiteX3-207" fmla="*/ 5773 w 307573"/>
                <a:gd name="connsiteY3-208" fmla="*/ 397616 h 727145"/>
                <a:gd name="connsiteX4-209" fmla="*/ 141737 w 307573"/>
                <a:gd name="connsiteY4-210" fmla="*/ 0 h 727145"/>
                <a:gd name="connsiteX0-211" fmla="*/ 144820 w 313298"/>
                <a:gd name="connsiteY0-212" fmla="*/ 0 h 725793"/>
                <a:gd name="connsiteX1-213" fmla="*/ 309637 w 313298"/>
                <a:gd name="connsiteY1-214" fmla="*/ 397158 h 725793"/>
                <a:gd name="connsiteX2-215" fmla="*/ 39505 w 313298"/>
                <a:gd name="connsiteY2-216" fmla="*/ 724770 h 725793"/>
                <a:gd name="connsiteX3-217" fmla="*/ 8856 w 313298"/>
                <a:gd name="connsiteY3-218" fmla="*/ 397616 h 725793"/>
                <a:gd name="connsiteX4-219" fmla="*/ 144820 w 313298"/>
                <a:gd name="connsiteY4-220" fmla="*/ 0 h 725793"/>
                <a:gd name="connsiteX0-221" fmla="*/ 144820 w 313298"/>
                <a:gd name="connsiteY0-222" fmla="*/ 0 h 726400"/>
                <a:gd name="connsiteX1-223" fmla="*/ 309637 w 313298"/>
                <a:gd name="connsiteY1-224" fmla="*/ 397158 h 726400"/>
                <a:gd name="connsiteX2-225" fmla="*/ 39505 w 313298"/>
                <a:gd name="connsiteY2-226" fmla="*/ 724770 h 726400"/>
                <a:gd name="connsiteX3-227" fmla="*/ 8856 w 313298"/>
                <a:gd name="connsiteY3-228" fmla="*/ 397616 h 726400"/>
                <a:gd name="connsiteX4-229" fmla="*/ 144820 w 313298"/>
                <a:gd name="connsiteY4-230" fmla="*/ 0 h 726400"/>
                <a:gd name="connsiteX0-231" fmla="*/ 144820 w 311760"/>
                <a:gd name="connsiteY0-232" fmla="*/ 0 h 726409"/>
                <a:gd name="connsiteX1-233" fmla="*/ 309637 w 311760"/>
                <a:gd name="connsiteY1-234" fmla="*/ 397158 h 726409"/>
                <a:gd name="connsiteX2-235" fmla="*/ 39505 w 311760"/>
                <a:gd name="connsiteY2-236" fmla="*/ 724770 h 726409"/>
                <a:gd name="connsiteX3-237" fmla="*/ 8856 w 311760"/>
                <a:gd name="connsiteY3-238" fmla="*/ 397616 h 726409"/>
                <a:gd name="connsiteX4-239" fmla="*/ 144820 w 311760"/>
                <a:gd name="connsiteY4-240" fmla="*/ 0 h 726409"/>
                <a:gd name="connsiteX0-241" fmla="*/ 144820 w 311394"/>
                <a:gd name="connsiteY0-242" fmla="*/ 0 h 726395"/>
                <a:gd name="connsiteX1-243" fmla="*/ 309637 w 311394"/>
                <a:gd name="connsiteY1-244" fmla="*/ 397158 h 726395"/>
                <a:gd name="connsiteX2-245" fmla="*/ 39505 w 311394"/>
                <a:gd name="connsiteY2-246" fmla="*/ 724770 h 726395"/>
                <a:gd name="connsiteX3-247" fmla="*/ 8856 w 311394"/>
                <a:gd name="connsiteY3-248" fmla="*/ 397616 h 726395"/>
                <a:gd name="connsiteX4-249" fmla="*/ 144820 w 311394"/>
                <a:gd name="connsiteY4-250" fmla="*/ 0 h 726395"/>
                <a:gd name="connsiteX0-251" fmla="*/ 144820 w 310544"/>
                <a:gd name="connsiteY0-252" fmla="*/ 0 h 726398"/>
                <a:gd name="connsiteX1-253" fmla="*/ 309637 w 310544"/>
                <a:gd name="connsiteY1-254" fmla="*/ 397158 h 726398"/>
                <a:gd name="connsiteX2-255" fmla="*/ 39505 w 310544"/>
                <a:gd name="connsiteY2-256" fmla="*/ 724770 h 726398"/>
                <a:gd name="connsiteX3-257" fmla="*/ 8856 w 310544"/>
                <a:gd name="connsiteY3-258" fmla="*/ 397616 h 726398"/>
                <a:gd name="connsiteX4-259" fmla="*/ 144820 w 310544"/>
                <a:gd name="connsiteY4-260" fmla="*/ 0 h 726398"/>
                <a:gd name="connsiteX0-261" fmla="*/ 144820 w 310981"/>
                <a:gd name="connsiteY0-262" fmla="*/ 0 h 726400"/>
                <a:gd name="connsiteX1-263" fmla="*/ 309637 w 310981"/>
                <a:gd name="connsiteY1-264" fmla="*/ 397158 h 726400"/>
                <a:gd name="connsiteX2-265" fmla="*/ 39505 w 310981"/>
                <a:gd name="connsiteY2-266" fmla="*/ 724770 h 726400"/>
                <a:gd name="connsiteX3-267" fmla="*/ 8856 w 310981"/>
                <a:gd name="connsiteY3-268" fmla="*/ 397616 h 726400"/>
                <a:gd name="connsiteX4-269" fmla="*/ 144820 w 310981"/>
                <a:gd name="connsiteY4-270" fmla="*/ 0 h 726400"/>
                <a:gd name="connsiteX0-271" fmla="*/ 144820 w 310162"/>
                <a:gd name="connsiteY0-272" fmla="*/ 0 h 726398"/>
                <a:gd name="connsiteX1-273" fmla="*/ 308796 w 310162"/>
                <a:gd name="connsiteY1-274" fmla="*/ 396729 h 726398"/>
                <a:gd name="connsiteX2-275" fmla="*/ 39505 w 310162"/>
                <a:gd name="connsiteY2-276" fmla="*/ 724770 h 726398"/>
                <a:gd name="connsiteX3-277" fmla="*/ 8856 w 310162"/>
                <a:gd name="connsiteY3-278" fmla="*/ 397616 h 726398"/>
                <a:gd name="connsiteX4-279" fmla="*/ 144820 w 310162"/>
                <a:gd name="connsiteY4-280" fmla="*/ 0 h 726398"/>
                <a:gd name="connsiteX0-281" fmla="*/ 144820 w 309153"/>
                <a:gd name="connsiteY0-282" fmla="*/ 0 h 726414"/>
                <a:gd name="connsiteX1-283" fmla="*/ 308796 w 309153"/>
                <a:gd name="connsiteY1-284" fmla="*/ 396729 h 726414"/>
                <a:gd name="connsiteX2-285" fmla="*/ 39505 w 309153"/>
                <a:gd name="connsiteY2-286" fmla="*/ 724770 h 726414"/>
                <a:gd name="connsiteX3-287" fmla="*/ 8856 w 309153"/>
                <a:gd name="connsiteY3-288" fmla="*/ 397616 h 726414"/>
                <a:gd name="connsiteX4-289" fmla="*/ 144820 w 309153"/>
                <a:gd name="connsiteY4-290" fmla="*/ 0 h 726414"/>
                <a:gd name="connsiteX0-291" fmla="*/ 144820 w 309966"/>
                <a:gd name="connsiteY0-292" fmla="*/ 0 h 726413"/>
                <a:gd name="connsiteX1-293" fmla="*/ 308796 w 309966"/>
                <a:gd name="connsiteY1-294" fmla="*/ 396729 h 726413"/>
                <a:gd name="connsiteX2-295" fmla="*/ 39505 w 309966"/>
                <a:gd name="connsiteY2-296" fmla="*/ 724770 h 726413"/>
                <a:gd name="connsiteX3-297" fmla="*/ 8856 w 309966"/>
                <a:gd name="connsiteY3-298" fmla="*/ 397616 h 726413"/>
                <a:gd name="connsiteX4-299" fmla="*/ 144820 w 309966"/>
                <a:gd name="connsiteY4-300" fmla="*/ 0 h 726413"/>
                <a:gd name="connsiteX0-301" fmla="*/ 143229 w 308375"/>
                <a:gd name="connsiteY0-302" fmla="*/ 0 h 726413"/>
                <a:gd name="connsiteX1-303" fmla="*/ 307205 w 308375"/>
                <a:gd name="connsiteY1-304" fmla="*/ 396729 h 726413"/>
                <a:gd name="connsiteX2-305" fmla="*/ 37914 w 308375"/>
                <a:gd name="connsiteY2-306" fmla="*/ 724770 h 726413"/>
                <a:gd name="connsiteX3-307" fmla="*/ 7265 w 308375"/>
                <a:gd name="connsiteY3-308" fmla="*/ 397616 h 726413"/>
                <a:gd name="connsiteX4-309" fmla="*/ 143229 w 308375"/>
                <a:gd name="connsiteY4-310" fmla="*/ 0 h 726413"/>
                <a:gd name="connsiteX0-311" fmla="*/ 139953 w 305099"/>
                <a:gd name="connsiteY0-312" fmla="*/ 0 h 726413"/>
                <a:gd name="connsiteX1-313" fmla="*/ 303929 w 305099"/>
                <a:gd name="connsiteY1-314" fmla="*/ 396729 h 726413"/>
                <a:gd name="connsiteX2-315" fmla="*/ 34638 w 305099"/>
                <a:gd name="connsiteY2-316" fmla="*/ 724770 h 726413"/>
                <a:gd name="connsiteX3-317" fmla="*/ 3989 w 305099"/>
                <a:gd name="connsiteY3-318" fmla="*/ 397616 h 726413"/>
                <a:gd name="connsiteX4-319" fmla="*/ 139953 w 305099"/>
                <a:gd name="connsiteY4-320" fmla="*/ 0 h 726413"/>
                <a:gd name="connsiteX0-321" fmla="*/ 139236 w 304382"/>
                <a:gd name="connsiteY0-322" fmla="*/ 0 h 726413"/>
                <a:gd name="connsiteX1-323" fmla="*/ 303212 w 304382"/>
                <a:gd name="connsiteY1-324" fmla="*/ 396729 h 726413"/>
                <a:gd name="connsiteX2-325" fmla="*/ 33921 w 304382"/>
                <a:gd name="connsiteY2-326" fmla="*/ 724770 h 726413"/>
                <a:gd name="connsiteX3-327" fmla="*/ 3272 w 304382"/>
                <a:gd name="connsiteY3-328" fmla="*/ 397616 h 726413"/>
                <a:gd name="connsiteX4-329" fmla="*/ 139236 w 304382"/>
                <a:gd name="connsiteY4-330" fmla="*/ 0 h 726413"/>
                <a:gd name="connsiteX0-331" fmla="*/ 139236 w 304502"/>
                <a:gd name="connsiteY0-332" fmla="*/ 0 h 726413"/>
                <a:gd name="connsiteX1-333" fmla="*/ 303212 w 304502"/>
                <a:gd name="connsiteY1-334" fmla="*/ 396729 h 726413"/>
                <a:gd name="connsiteX2-335" fmla="*/ 33921 w 304502"/>
                <a:gd name="connsiteY2-336" fmla="*/ 724770 h 726413"/>
                <a:gd name="connsiteX3-337" fmla="*/ 3272 w 304502"/>
                <a:gd name="connsiteY3-338" fmla="*/ 397616 h 726413"/>
                <a:gd name="connsiteX4-339" fmla="*/ 139236 w 304502"/>
                <a:gd name="connsiteY4-340" fmla="*/ 0 h 726413"/>
                <a:gd name="connsiteX0-341" fmla="*/ 139236 w 314760"/>
                <a:gd name="connsiteY0-342" fmla="*/ 0 h 726396"/>
                <a:gd name="connsiteX1-343" fmla="*/ 313716 w 314760"/>
                <a:gd name="connsiteY1-344" fmla="*/ 394119 h 726396"/>
                <a:gd name="connsiteX2-345" fmla="*/ 33921 w 314760"/>
                <a:gd name="connsiteY2-346" fmla="*/ 724770 h 726396"/>
                <a:gd name="connsiteX3-347" fmla="*/ 3272 w 314760"/>
                <a:gd name="connsiteY3-348" fmla="*/ 397616 h 726396"/>
                <a:gd name="connsiteX4-349" fmla="*/ 139236 w 314760"/>
                <a:gd name="connsiteY4-350" fmla="*/ 0 h 726396"/>
                <a:gd name="connsiteX0-351" fmla="*/ 139236 w 313787"/>
                <a:gd name="connsiteY0-352" fmla="*/ 0 h 726413"/>
                <a:gd name="connsiteX1-353" fmla="*/ 313716 w 313787"/>
                <a:gd name="connsiteY1-354" fmla="*/ 394119 h 726413"/>
                <a:gd name="connsiteX2-355" fmla="*/ 33921 w 313787"/>
                <a:gd name="connsiteY2-356" fmla="*/ 724770 h 726413"/>
                <a:gd name="connsiteX3-357" fmla="*/ 3272 w 313787"/>
                <a:gd name="connsiteY3-358" fmla="*/ 397616 h 726413"/>
                <a:gd name="connsiteX4-359" fmla="*/ 139236 w 313787"/>
                <a:gd name="connsiteY4-360" fmla="*/ 0 h 726413"/>
                <a:gd name="connsiteX0-361" fmla="*/ 139236 w 313920"/>
                <a:gd name="connsiteY0-362" fmla="*/ 0 h 726413"/>
                <a:gd name="connsiteX1-363" fmla="*/ 313716 w 313920"/>
                <a:gd name="connsiteY1-364" fmla="*/ 394119 h 726413"/>
                <a:gd name="connsiteX2-365" fmla="*/ 33921 w 313920"/>
                <a:gd name="connsiteY2-366" fmla="*/ 724770 h 726413"/>
                <a:gd name="connsiteX3-367" fmla="*/ 3272 w 313920"/>
                <a:gd name="connsiteY3-368" fmla="*/ 397616 h 726413"/>
                <a:gd name="connsiteX4-369" fmla="*/ 139236 w 313920"/>
                <a:gd name="connsiteY4-370" fmla="*/ 0 h 726413"/>
                <a:gd name="connsiteX0-371" fmla="*/ 139236 w 313889"/>
                <a:gd name="connsiteY0-372" fmla="*/ 0 h 726413"/>
                <a:gd name="connsiteX1-373" fmla="*/ 313716 w 313889"/>
                <a:gd name="connsiteY1-374" fmla="*/ 394119 h 726413"/>
                <a:gd name="connsiteX2-375" fmla="*/ 33921 w 313889"/>
                <a:gd name="connsiteY2-376" fmla="*/ 724770 h 726413"/>
                <a:gd name="connsiteX3-377" fmla="*/ 3272 w 313889"/>
                <a:gd name="connsiteY3-378" fmla="*/ 397616 h 726413"/>
                <a:gd name="connsiteX4-379" fmla="*/ 139236 w 313889"/>
                <a:gd name="connsiteY4-380" fmla="*/ 0 h 726413"/>
                <a:gd name="connsiteX0-381" fmla="*/ 139236 w 315298"/>
                <a:gd name="connsiteY0-382" fmla="*/ 0 h 726412"/>
                <a:gd name="connsiteX1-383" fmla="*/ 313716 w 315298"/>
                <a:gd name="connsiteY1-384" fmla="*/ 394119 h 726412"/>
                <a:gd name="connsiteX2-385" fmla="*/ 33921 w 315298"/>
                <a:gd name="connsiteY2-386" fmla="*/ 724770 h 726412"/>
                <a:gd name="connsiteX3-387" fmla="*/ 3272 w 315298"/>
                <a:gd name="connsiteY3-388" fmla="*/ 397616 h 726412"/>
                <a:gd name="connsiteX4-389" fmla="*/ 139236 w 315298"/>
                <a:gd name="connsiteY4-390" fmla="*/ 0 h 726412"/>
                <a:gd name="connsiteX0-391" fmla="*/ 139236 w 313931"/>
                <a:gd name="connsiteY0-392" fmla="*/ 0 h 726413"/>
                <a:gd name="connsiteX1-393" fmla="*/ 313716 w 313931"/>
                <a:gd name="connsiteY1-394" fmla="*/ 394119 h 726413"/>
                <a:gd name="connsiteX2-395" fmla="*/ 33921 w 313931"/>
                <a:gd name="connsiteY2-396" fmla="*/ 724770 h 726413"/>
                <a:gd name="connsiteX3-397" fmla="*/ 3272 w 313931"/>
                <a:gd name="connsiteY3-398" fmla="*/ 397616 h 726413"/>
                <a:gd name="connsiteX4-399" fmla="*/ 139236 w 313931"/>
                <a:gd name="connsiteY4-400" fmla="*/ 0 h 726413"/>
                <a:gd name="connsiteX0-401" fmla="*/ 139236 w 314954"/>
                <a:gd name="connsiteY0-402" fmla="*/ 0 h 726412"/>
                <a:gd name="connsiteX1-403" fmla="*/ 313716 w 314954"/>
                <a:gd name="connsiteY1-404" fmla="*/ 394119 h 726412"/>
                <a:gd name="connsiteX2-405" fmla="*/ 33921 w 314954"/>
                <a:gd name="connsiteY2-406" fmla="*/ 724770 h 726412"/>
                <a:gd name="connsiteX3-407" fmla="*/ 3272 w 314954"/>
                <a:gd name="connsiteY3-408" fmla="*/ 397616 h 726412"/>
                <a:gd name="connsiteX4-409" fmla="*/ 139236 w 314954"/>
                <a:gd name="connsiteY4-410" fmla="*/ 0 h 726412"/>
                <a:gd name="connsiteX0-411" fmla="*/ 139236 w 314761"/>
                <a:gd name="connsiteY0-412" fmla="*/ 0 h 726412"/>
                <a:gd name="connsiteX1-413" fmla="*/ 313716 w 314761"/>
                <a:gd name="connsiteY1-414" fmla="*/ 394119 h 726412"/>
                <a:gd name="connsiteX2-415" fmla="*/ 33921 w 314761"/>
                <a:gd name="connsiteY2-416" fmla="*/ 724770 h 726412"/>
                <a:gd name="connsiteX3-417" fmla="*/ 3272 w 314761"/>
                <a:gd name="connsiteY3-418" fmla="*/ 397616 h 726412"/>
                <a:gd name="connsiteX4-419" fmla="*/ 139236 w 314761"/>
                <a:gd name="connsiteY4-420" fmla="*/ 0 h 726412"/>
                <a:gd name="connsiteX0-421" fmla="*/ 139236 w 314761"/>
                <a:gd name="connsiteY0-422" fmla="*/ 0 h 726412"/>
                <a:gd name="connsiteX1-423" fmla="*/ 313716 w 314761"/>
                <a:gd name="connsiteY1-424" fmla="*/ 394119 h 726412"/>
                <a:gd name="connsiteX2-425" fmla="*/ 33921 w 314761"/>
                <a:gd name="connsiteY2-426" fmla="*/ 724770 h 726412"/>
                <a:gd name="connsiteX3-427" fmla="*/ 3272 w 314761"/>
                <a:gd name="connsiteY3-428" fmla="*/ 397616 h 726412"/>
                <a:gd name="connsiteX4-429" fmla="*/ 139236 w 314761"/>
                <a:gd name="connsiteY4-430" fmla="*/ 0 h 726412"/>
                <a:gd name="connsiteX0-431" fmla="*/ 120853 w 296378"/>
                <a:gd name="connsiteY0-432" fmla="*/ 0 h 726412"/>
                <a:gd name="connsiteX1-433" fmla="*/ 295333 w 296378"/>
                <a:gd name="connsiteY1-434" fmla="*/ 394119 h 726412"/>
                <a:gd name="connsiteX2-435" fmla="*/ 15538 w 296378"/>
                <a:gd name="connsiteY2-436" fmla="*/ 724770 h 726412"/>
                <a:gd name="connsiteX3-437" fmla="*/ 18432 w 296378"/>
                <a:gd name="connsiteY3-438" fmla="*/ 393655 h 726412"/>
                <a:gd name="connsiteX4-439" fmla="*/ 120853 w 296378"/>
                <a:gd name="connsiteY4-440" fmla="*/ 0 h 726412"/>
                <a:gd name="connsiteX0-441" fmla="*/ 122358 w 297883"/>
                <a:gd name="connsiteY0-442" fmla="*/ 0 h 726412"/>
                <a:gd name="connsiteX1-443" fmla="*/ 296838 w 297883"/>
                <a:gd name="connsiteY1-444" fmla="*/ 394119 h 726412"/>
                <a:gd name="connsiteX2-445" fmla="*/ 17043 w 297883"/>
                <a:gd name="connsiteY2-446" fmla="*/ 724770 h 726412"/>
                <a:gd name="connsiteX3-447" fmla="*/ 15171 w 297883"/>
                <a:gd name="connsiteY3-448" fmla="*/ 392653 h 726412"/>
                <a:gd name="connsiteX4-449" fmla="*/ 122358 w 297883"/>
                <a:gd name="connsiteY4-450" fmla="*/ 0 h 726412"/>
                <a:gd name="connsiteX0-451" fmla="*/ 120930 w 296455"/>
                <a:gd name="connsiteY0-452" fmla="*/ 0 h 726412"/>
                <a:gd name="connsiteX1-453" fmla="*/ 295410 w 296455"/>
                <a:gd name="connsiteY1-454" fmla="*/ 394119 h 726412"/>
                <a:gd name="connsiteX2-455" fmla="*/ 15615 w 296455"/>
                <a:gd name="connsiteY2-456" fmla="*/ 724770 h 726412"/>
                <a:gd name="connsiteX3-457" fmla="*/ 18246 w 296455"/>
                <a:gd name="connsiteY3-458" fmla="*/ 391534 h 726412"/>
                <a:gd name="connsiteX4-459" fmla="*/ 120930 w 296455"/>
                <a:gd name="connsiteY4-460" fmla="*/ 0 h 726412"/>
                <a:gd name="connsiteX0-461" fmla="*/ 122094 w 297619"/>
                <a:gd name="connsiteY0-462" fmla="*/ 0 h 726412"/>
                <a:gd name="connsiteX1-463" fmla="*/ 296574 w 297619"/>
                <a:gd name="connsiteY1-464" fmla="*/ 394119 h 726412"/>
                <a:gd name="connsiteX2-465" fmla="*/ 16779 w 297619"/>
                <a:gd name="connsiteY2-466" fmla="*/ 724770 h 726412"/>
                <a:gd name="connsiteX3-467" fmla="*/ 19410 w 297619"/>
                <a:gd name="connsiteY3-468" fmla="*/ 391534 h 726412"/>
                <a:gd name="connsiteX4-469" fmla="*/ 122094 w 297619"/>
                <a:gd name="connsiteY4-470" fmla="*/ 0 h 726412"/>
                <a:gd name="connsiteX0-471" fmla="*/ 122094 w 297619"/>
                <a:gd name="connsiteY0-472" fmla="*/ 0 h 726412"/>
                <a:gd name="connsiteX1-473" fmla="*/ 296574 w 297619"/>
                <a:gd name="connsiteY1-474" fmla="*/ 394119 h 726412"/>
                <a:gd name="connsiteX2-475" fmla="*/ 16779 w 297619"/>
                <a:gd name="connsiteY2-476" fmla="*/ 724770 h 726412"/>
                <a:gd name="connsiteX3-477" fmla="*/ 19410 w 297619"/>
                <a:gd name="connsiteY3-478" fmla="*/ 391534 h 726412"/>
                <a:gd name="connsiteX4-479" fmla="*/ 122094 w 297619"/>
                <a:gd name="connsiteY4-480" fmla="*/ 0 h 726412"/>
                <a:gd name="connsiteX0-481" fmla="*/ 113020 w 288545"/>
                <a:gd name="connsiteY0-482" fmla="*/ 0 h 726412"/>
                <a:gd name="connsiteX1-483" fmla="*/ 287500 w 288545"/>
                <a:gd name="connsiteY1-484" fmla="*/ 394119 h 726412"/>
                <a:gd name="connsiteX2-485" fmla="*/ 7705 w 288545"/>
                <a:gd name="connsiteY2-486" fmla="*/ 724770 h 726412"/>
                <a:gd name="connsiteX3-487" fmla="*/ 10336 w 288545"/>
                <a:gd name="connsiteY3-488" fmla="*/ 391534 h 726412"/>
                <a:gd name="connsiteX4-489" fmla="*/ 113020 w 288545"/>
                <a:gd name="connsiteY4-490" fmla="*/ 0 h 726412"/>
              </a:gdLst>
              <a:ahLst/>
              <a:cxnLst>
                <a:cxn ang="0">
                  <a:pos x="connsiteX0-481" y="connsiteY0-482"/>
                </a:cxn>
                <a:cxn ang="0">
                  <a:pos x="connsiteX1-483" y="connsiteY1-484"/>
                </a:cxn>
                <a:cxn ang="0">
                  <a:pos x="connsiteX2-485" y="connsiteY2-486"/>
                </a:cxn>
                <a:cxn ang="0">
                  <a:pos x="connsiteX3-487" y="connsiteY3-488"/>
                </a:cxn>
                <a:cxn ang="0">
                  <a:pos x="connsiteX4-489" y="connsiteY4-490"/>
                </a:cxn>
              </a:cxnLst>
              <a:rect l="l" t="t" r="r" b="b"/>
              <a:pathLst>
                <a:path w="288545" h="726412">
                  <a:moveTo>
                    <a:pt x="113020" y="0"/>
                  </a:moveTo>
                  <a:cubicBezTo>
                    <a:pt x="273226" y="93021"/>
                    <a:pt x="294106" y="273616"/>
                    <a:pt x="287500" y="394119"/>
                  </a:cubicBezTo>
                  <a:cubicBezTo>
                    <a:pt x="280607" y="519859"/>
                    <a:pt x="188258" y="747969"/>
                    <a:pt x="7705" y="724770"/>
                  </a:cubicBezTo>
                  <a:cubicBezTo>
                    <a:pt x="-3403" y="579922"/>
                    <a:pt x="-2476" y="518173"/>
                    <a:pt x="10336" y="391534"/>
                  </a:cubicBezTo>
                  <a:cubicBezTo>
                    <a:pt x="23148" y="264895"/>
                    <a:pt x="50340" y="152003"/>
                    <a:pt x="11302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772098" y="2931352"/>
            <a:ext cx="894220" cy="971311"/>
            <a:chOff x="6508226" y="3362411"/>
            <a:chExt cx="1034256" cy="1123419"/>
          </a:xfrm>
        </p:grpSpPr>
        <p:sp>
          <p:nvSpPr>
            <p:cNvPr id="15" name="椭圆 14"/>
            <p:cNvSpPr/>
            <p:nvPr/>
          </p:nvSpPr>
          <p:spPr>
            <a:xfrm>
              <a:off x="6508226" y="3451574"/>
              <a:ext cx="1034256" cy="103425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幼圆" panose="02010509060101010101" pitchFamily="49" charset="-122"/>
              </a:endParaRPr>
            </a:p>
          </p:txBody>
        </p:sp>
        <p:sp>
          <p:nvSpPr>
            <p:cNvPr id="16" name="KSO_Shape"/>
            <p:cNvSpPr/>
            <p:nvPr/>
          </p:nvSpPr>
          <p:spPr>
            <a:xfrm rot="12316957">
              <a:off x="6537359" y="3362411"/>
              <a:ext cx="567254" cy="1006155"/>
            </a:xfrm>
            <a:custGeom>
              <a:avLst/>
              <a:gdLst>
                <a:gd name="connsiteX0" fmla="*/ 156145 w 324059"/>
                <a:gd name="connsiteY0" fmla="*/ 0 h 784463"/>
                <a:gd name="connsiteX1" fmla="*/ 324048 w 324059"/>
                <a:gd name="connsiteY1" fmla="*/ 391592 h 784463"/>
                <a:gd name="connsiteX2" fmla="*/ 162030 w 324059"/>
                <a:gd name="connsiteY2" fmla="*/ 784463 h 784463"/>
                <a:gd name="connsiteX3" fmla="*/ 12 w 324059"/>
                <a:gd name="connsiteY3" fmla="*/ 391592 h 784463"/>
                <a:gd name="connsiteX4" fmla="*/ 156145 w 324059"/>
                <a:gd name="connsiteY4" fmla="*/ 0 h 784463"/>
                <a:gd name="connsiteX0-1" fmla="*/ 156145 w 324059"/>
                <a:gd name="connsiteY0-2" fmla="*/ 0 h 784463"/>
                <a:gd name="connsiteX1-3" fmla="*/ 324048 w 324059"/>
                <a:gd name="connsiteY1-4" fmla="*/ 391592 h 784463"/>
                <a:gd name="connsiteX2-5" fmla="*/ 162030 w 324059"/>
                <a:gd name="connsiteY2-6" fmla="*/ 784463 h 784463"/>
                <a:gd name="connsiteX3-7" fmla="*/ 12 w 324059"/>
                <a:gd name="connsiteY3-8" fmla="*/ 391592 h 784463"/>
                <a:gd name="connsiteX4-9" fmla="*/ 156145 w 324059"/>
                <a:gd name="connsiteY4-10" fmla="*/ 0 h 784463"/>
                <a:gd name="connsiteX0-11" fmla="*/ 156142 w 324056"/>
                <a:gd name="connsiteY0-12" fmla="*/ 0 h 784463"/>
                <a:gd name="connsiteX1-13" fmla="*/ 324045 w 324056"/>
                <a:gd name="connsiteY1-14" fmla="*/ 391592 h 784463"/>
                <a:gd name="connsiteX2-15" fmla="*/ 162027 w 324056"/>
                <a:gd name="connsiteY2-16" fmla="*/ 784463 h 784463"/>
                <a:gd name="connsiteX3-17" fmla="*/ 9 w 324056"/>
                <a:gd name="connsiteY3-18" fmla="*/ 391592 h 784463"/>
                <a:gd name="connsiteX4-19" fmla="*/ 156142 w 324056"/>
                <a:gd name="connsiteY4-20" fmla="*/ 0 h 784463"/>
                <a:gd name="connsiteX0-21" fmla="*/ 156142 w 324056"/>
                <a:gd name="connsiteY0-22" fmla="*/ 0 h 784463"/>
                <a:gd name="connsiteX1-23" fmla="*/ 324045 w 324056"/>
                <a:gd name="connsiteY1-24" fmla="*/ 391592 h 784463"/>
                <a:gd name="connsiteX2-25" fmla="*/ 162027 w 324056"/>
                <a:gd name="connsiteY2-26" fmla="*/ 784463 h 784463"/>
                <a:gd name="connsiteX3-27" fmla="*/ 9 w 324056"/>
                <a:gd name="connsiteY3-28" fmla="*/ 391592 h 784463"/>
                <a:gd name="connsiteX4-29" fmla="*/ 156142 w 324056"/>
                <a:gd name="connsiteY4-30" fmla="*/ 0 h 784463"/>
                <a:gd name="connsiteX0-31" fmla="*/ 132616 w 300530"/>
                <a:gd name="connsiteY0-32" fmla="*/ 0 h 784463"/>
                <a:gd name="connsiteX1-33" fmla="*/ 300519 w 300530"/>
                <a:gd name="connsiteY1-34" fmla="*/ 391592 h 784463"/>
                <a:gd name="connsiteX2-35" fmla="*/ 138501 w 300530"/>
                <a:gd name="connsiteY2-36" fmla="*/ 784463 h 784463"/>
                <a:gd name="connsiteX3-37" fmla="*/ 14 w 300530"/>
                <a:gd name="connsiteY3-38" fmla="*/ 399334 h 784463"/>
                <a:gd name="connsiteX4-39" fmla="*/ 132616 w 300530"/>
                <a:gd name="connsiteY4-40" fmla="*/ 0 h 784463"/>
                <a:gd name="connsiteX0-41" fmla="*/ 132956 w 300870"/>
                <a:gd name="connsiteY0-42" fmla="*/ 0 h 784463"/>
                <a:gd name="connsiteX1-43" fmla="*/ 300859 w 300870"/>
                <a:gd name="connsiteY1-44" fmla="*/ 391592 h 784463"/>
                <a:gd name="connsiteX2-45" fmla="*/ 138841 w 300870"/>
                <a:gd name="connsiteY2-46" fmla="*/ 784463 h 784463"/>
                <a:gd name="connsiteX3-47" fmla="*/ 354 w 300870"/>
                <a:gd name="connsiteY3-48" fmla="*/ 399334 h 784463"/>
                <a:gd name="connsiteX4-49" fmla="*/ 132956 w 300870"/>
                <a:gd name="connsiteY4-50" fmla="*/ 0 h 784463"/>
                <a:gd name="connsiteX0-51" fmla="*/ 132977 w 300891"/>
                <a:gd name="connsiteY0-52" fmla="*/ 0 h 784463"/>
                <a:gd name="connsiteX1-53" fmla="*/ 300880 w 300891"/>
                <a:gd name="connsiteY1-54" fmla="*/ 391592 h 784463"/>
                <a:gd name="connsiteX2-55" fmla="*/ 138862 w 300891"/>
                <a:gd name="connsiteY2-56" fmla="*/ 784463 h 784463"/>
                <a:gd name="connsiteX3-57" fmla="*/ 375 w 300891"/>
                <a:gd name="connsiteY3-58" fmla="*/ 399334 h 784463"/>
                <a:gd name="connsiteX4-59" fmla="*/ 132977 w 300891"/>
                <a:gd name="connsiteY4-60" fmla="*/ 0 h 784463"/>
                <a:gd name="connsiteX0-61" fmla="*/ 132620 w 300534"/>
                <a:gd name="connsiteY0-62" fmla="*/ 0 h 784463"/>
                <a:gd name="connsiteX1-63" fmla="*/ 300523 w 300534"/>
                <a:gd name="connsiteY1-64" fmla="*/ 391592 h 784463"/>
                <a:gd name="connsiteX2-65" fmla="*/ 138505 w 300534"/>
                <a:gd name="connsiteY2-66" fmla="*/ 784463 h 784463"/>
                <a:gd name="connsiteX3-67" fmla="*/ 18 w 300534"/>
                <a:gd name="connsiteY3-68" fmla="*/ 399334 h 784463"/>
                <a:gd name="connsiteX4-69" fmla="*/ 132620 w 300534"/>
                <a:gd name="connsiteY4-70" fmla="*/ 0 h 784463"/>
                <a:gd name="connsiteX0-71" fmla="*/ 160383 w 331532"/>
                <a:gd name="connsiteY0-72" fmla="*/ 0 h 726062"/>
                <a:gd name="connsiteX1-73" fmla="*/ 328286 w 331532"/>
                <a:gd name="connsiteY1-74" fmla="*/ 391592 h 726062"/>
                <a:gd name="connsiteX2-75" fmla="*/ 60390 w 331532"/>
                <a:gd name="connsiteY2-76" fmla="*/ 726062 h 726062"/>
                <a:gd name="connsiteX3-77" fmla="*/ 27781 w 331532"/>
                <a:gd name="connsiteY3-78" fmla="*/ 399334 h 726062"/>
                <a:gd name="connsiteX4-79" fmla="*/ 160383 w 331532"/>
                <a:gd name="connsiteY4-80" fmla="*/ 0 h 726062"/>
                <a:gd name="connsiteX0-81" fmla="*/ 160383 w 331532"/>
                <a:gd name="connsiteY0-82" fmla="*/ 0 h 727814"/>
                <a:gd name="connsiteX1-83" fmla="*/ 328286 w 331532"/>
                <a:gd name="connsiteY1-84" fmla="*/ 391592 h 727814"/>
                <a:gd name="connsiteX2-85" fmla="*/ 60390 w 331532"/>
                <a:gd name="connsiteY2-86" fmla="*/ 726062 h 727814"/>
                <a:gd name="connsiteX3-87" fmla="*/ 27781 w 331532"/>
                <a:gd name="connsiteY3-88" fmla="*/ 399334 h 727814"/>
                <a:gd name="connsiteX4-89" fmla="*/ 160383 w 331532"/>
                <a:gd name="connsiteY4-90" fmla="*/ 0 h 727814"/>
                <a:gd name="connsiteX0-91" fmla="*/ 160383 w 331532"/>
                <a:gd name="connsiteY0-92" fmla="*/ 0 h 727058"/>
                <a:gd name="connsiteX1-93" fmla="*/ 328286 w 331532"/>
                <a:gd name="connsiteY1-94" fmla="*/ 391592 h 727058"/>
                <a:gd name="connsiteX2-95" fmla="*/ 60390 w 331532"/>
                <a:gd name="connsiteY2-96" fmla="*/ 726062 h 727058"/>
                <a:gd name="connsiteX3-97" fmla="*/ 27781 w 331532"/>
                <a:gd name="connsiteY3-98" fmla="*/ 399334 h 727058"/>
                <a:gd name="connsiteX4-99" fmla="*/ 160383 w 331532"/>
                <a:gd name="connsiteY4-100" fmla="*/ 0 h 727058"/>
                <a:gd name="connsiteX0-101" fmla="*/ 160383 w 329544"/>
                <a:gd name="connsiteY0-102" fmla="*/ 0 h 727073"/>
                <a:gd name="connsiteX1-103" fmla="*/ 328286 w 329544"/>
                <a:gd name="connsiteY1-104" fmla="*/ 391592 h 727073"/>
                <a:gd name="connsiteX2-105" fmla="*/ 60390 w 329544"/>
                <a:gd name="connsiteY2-106" fmla="*/ 726062 h 727073"/>
                <a:gd name="connsiteX3-107" fmla="*/ 27781 w 329544"/>
                <a:gd name="connsiteY3-108" fmla="*/ 399334 h 727073"/>
                <a:gd name="connsiteX4-109" fmla="*/ 160383 w 329544"/>
                <a:gd name="connsiteY4-110" fmla="*/ 0 h 727073"/>
                <a:gd name="connsiteX0-111" fmla="*/ 160383 w 330150"/>
                <a:gd name="connsiteY0-112" fmla="*/ 0 h 727123"/>
                <a:gd name="connsiteX1-113" fmla="*/ 328286 w 330150"/>
                <a:gd name="connsiteY1-114" fmla="*/ 391592 h 727123"/>
                <a:gd name="connsiteX2-115" fmla="*/ 60390 w 330150"/>
                <a:gd name="connsiteY2-116" fmla="*/ 726062 h 727123"/>
                <a:gd name="connsiteX3-117" fmla="*/ 27781 w 330150"/>
                <a:gd name="connsiteY3-118" fmla="*/ 399334 h 727123"/>
                <a:gd name="connsiteX4-119" fmla="*/ 160383 w 330150"/>
                <a:gd name="connsiteY4-120" fmla="*/ 0 h 727123"/>
                <a:gd name="connsiteX0-121" fmla="*/ 160383 w 328308"/>
                <a:gd name="connsiteY0-122" fmla="*/ 0 h 727116"/>
                <a:gd name="connsiteX1-123" fmla="*/ 328286 w 328308"/>
                <a:gd name="connsiteY1-124" fmla="*/ 391592 h 727116"/>
                <a:gd name="connsiteX2-125" fmla="*/ 60390 w 328308"/>
                <a:gd name="connsiteY2-126" fmla="*/ 726062 h 727116"/>
                <a:gd name="connsiteX3-127" fmla="*/ 27781 w 328308"/>
                <a:gd name="connsiteY3-128" fmla="*/ 399334 h 727116"/>
                <a:gd name="connsiteX4-129" fmla="*/ 160383 w 328308"/>
                <a:gd name="connsiteY4-130" fmla="*/ 0 h 727116"/>
                <a:gd name="connsiteX0-131" fmla="*/ 160383 w 328464"/>
                <a:gd name="connsiteY0-132" fmla="*/ 0 h 727118"/>
                <a:gd name="connsiteX1-133" fmla="*/ 328286 w 328464"/>
                <a:gd name="connsiteY1-134" fmla="*/ 391592 h 727118"/>
                <a:gd name="connsiteX2-135" fmla="*/ 60390 w 328464"/>
                <a:gd name="connsiteY2-136" fmla="*/ 726062 h 727118"/>
                <a:gd name="connsiteX3-137" fmla="*/ 27781 w 328464"/>
                <a:gd name="connsiteY3-138" fmla="*/ 399334 h 727118"/>
                <a:gd name="connsiteX4-139" fmla="*/ 160383 w 328464"/>
                <a:gd name="connsiteY4-140" fmla="*/ 0 h 727118"/>
                <a:gd name="connsiteX0-141" fmla="*/ 160383 w 329243"/>
                <a:gd name="connsiteY0-142" fmla="*/ 0 h 727119"/>
                <a:gd name="connsiteX1-143" fmla="*/ 328286 w 329243"/>
                <a:gd name="connsiteY1-144" fmla="*/ 391592 h 727119"/>
                <a:gd name="connsiteX2-145" fmla="*/ 60390 w 329243"/>
                <a:gd name="connsiteY2-146" fmla="*/ 726062 h 727119"/>
                <a:gd name="connsiteX3-147" fmla="*/ 27781 w 329243"/>
                <a:gd name="connsiteY3-148" fmla="*/ 399334 h 727119"/>
                <a:gd name="connsiteX4-149" fmla="*/ 160383 w 329243"/>
                <a:gd name="connsiteY4-150" fmla="*/ 0 h 727119"/>
                <a:gd name="connsiteX0-151" fmla="*/ 160383 w 326219"/>
                <a:gd name="connsiteY0-152" fmla="*/ 0 h 727145"/>
                <a:gd name="connsiteX1-153" fmla="*/ 325200 w 326219"/>
                <a:gd name="connsiteY1-154" fmla="*/ 397158 h 727145"/>
                <a:gd name="connsiteX2-155" fmla="*/ 60390 w 326219"/>
                <a:gd name="connsiteY2-156" fmla="*/ 726062 h 727145"/>
                <a:gd name="connsiteX3-157" fmla="*/ 27781 w 326219"/>
                <a:gd name="connsiteY3-158" fmla="*/ 399334 h 727145"/>
                <a:gd name="connsiteX4-159" fmla="*/ 160383 w 326219"/>
                <a:gd name="connsiteY4-160" fmla="*/ 0 h 727145"/>
                <a:gd name="connsiteX0-161" fmla="*/ 161911 w 327747"/>
                <a:gd name="connsiteY0-162" fmla="*/ 0 h 727145"/>
                <a:gd name="connsiteX1-163" fmla="*/ 326728 w 327747"/>
                <a:gd name="connsiteY1-164" fmla="*/ 397158 h 727145"/>
                <a:gd name="connsiteX2-165" fmla="*/ 61918 w 327747"/>
                <a:gd name="connsiteY2-166" fmla="*/ 726062 h 727145"/>
                <a:gd name="connsiteX3-167" fmla="*/ 25947 w 327747"/>
                <a:gd name="connsiteY3-168" fmla="*/ 397616 h 727145"/>
                <a:gd name="connsiteX4-169" fmla="*/ 161911 w 327747"/>
                <a:gd name="connsiteY4-170" fmla="*/ 0 h 727145"/>
                <a:gd name="connsiteX0-171" fmla="*/ 160725 w 326561"/>
                <a:gd name="connsiteY0-172" fmla="*/ 0 h 727145"/>
                <a:gd name="connsiteX1-173" fmla="*/ 325542 w 326561"/>
                <a:gd name="connsiteY1-174" fmla="*/ 397158 h 727145"/>
                <a:gd name="connsiteX2-175" fmla="*/ 60732 w 326561"/>
                <a:gd name="connsiteY2-176" fmla="*/ 726062 h 727145"/>
                <a:gd name="connsiteX3-177" fmla="*/ 24761 w 326561"/>
                <a:gd name="connsiteY3-178" fmla="*/ 397616 h 727145"/>
                <a:gd name="connsiteX4-179" fmla="*/ 160725 w 326561"/>
                <a:gd name="connsiteY4-180" fmla="*/ 0 h 727145"/>
                <a:gd name="connsiteX0-181" fmla="*/ 146619 w 312455"/>
                <a:gd name="connsiteY0-182" fmla="*/ 0 h 727145"/>
                <a:gd name="connsiteX1-183" fmla="*/ 311436 w 312455"/>
                <a:gd name="connsiteY1-184" fmla="*/ 397158 h 727145"/>
                <a:gd name="connsiteX2-185" fmla="*/ 46626 w 312455"/>
                <a:gd name="connsiteY2-186" fmla="*/ 726062 h 727145"/>
                <a:gd name="connsiteX3-187" fmla="*/ 10655 w 312455"/>
                <a:gd name="connsiteY3-188" fmla="*/ 397616 h 727145"/>
                <a:gd name="connsiteX4-189" fmla="*/ 146619 w 312455"/>
                <a:gd name="connsiteY4-190" fmla="*/ 0 h 727145"/>
                <a:gd name="connsiteX0-191" fmla="*/ 142929 w 308765"/>
                <a:gd name="connsiteY0-192" fmla="*/ 0 h 727145"/>
                <a:gd name="connsiteX1-193" fmla="*/ 307746 w 308765"/>
                <a:gd name="connsiteY1-194" fmla="*/ 397158 h 727145"/>
                <a:gd name="connsiteX2-195" fmla="*/ 42936 w 308765"/>
                <a:gd name="connsiteY2-196" fmla="*/ 726062 h 727145"/>
                <a:gd name="connsiteX3-197" fmla="*/ 6965 w 308765"/>
                <a:gd name="connsiteY3-198" fmla="*/ 397616 h 727145"/>
                <a:gd name="connsiteX4-199" fmla="*/ 142929 w 308765"/>
                <a:gd name="connsiteY4-200" fmla="*/ 0 h 727145"/>
                <a:gd name="connsiteX0-201" fmla="*/ 141737 w 307573"/>
                <a:gd name="connsiteY0-202" fmla="*/ 0 h 727145"/>
                <a:gd name="connsiteX1-203" fmla="*/ 306554 w 307573"/>
                <a:gd name="connsiteY1-204" fmla="*/ 397158 h 727145"/>
                <a:gd name="connsiteX2-205" fmla="*/ 41744 w 307573"/>
                <a:gd name="connsiteY2-206" fmla="*/ 726062 h 727145"/>
                <a:gd name="connsiteX3-207" fmla="*/ 5773 w 307573"/>
                <a:gd name="connsiteY3-208" fmla="*/ 397616 h 727145"/>
                <a:gd name="connsiteX4-209" fmla="*/ 141737 w 307573"/>
                <a:gd name="connsiteY4-210" fmla="*/ 0 h 727145"/>
                <a:gd name="connsiteX0-211" fmla="*/ 144820 w 313298"/>
                <a:gd name="connsiteY0-212" fmla="*/ 0 h 725793"/>
                <a:gd name="connsiteX1-213" fmla="*/ 309637 w 313298"/>
                <a:gd name="connsiteY1-214" fmla="*/ 397158 h 725793"/>
                <a:gd name="connsiteX2-215" fmla="*/ 39505 w 313298"/>
                <a:gd name="connsiteY2-216" fmla="*/ 724770 h 725793"/>
                <a:gd name="connsiteX3-217" fmla="*/ 8856 w 313298"/>
                <a:gd name="connsiteY3-218" fmla="*/ 397616 h 725793"/>
                <a:gd name="connsiteX4-219" fmla="*/ 144820 w 313298"/>
                <a:gd name="connsiteY4-220" fmla="*/ 0 h 725793"/>
                <a:gd name="connsiteX0-221" fmla="*/ 144820 w 313298"/>
                <a:gd name="connsiteY0-222" fmla="*/ 0 h 726400"/>
                <a:gd name="connsiteX1-223" fmla="*/ 309637 w 313298"/>
                <a:gd name="connsiteY1-224" fmla="*/ 397158 h 726400"/>
                <a:gd name="connsiteX2-225" fmla="*/ 39505 w 313298"/>
                <a:gd name="connsiteY2-226" fmla="*/ 724770 h 726400"/>
                <a:gd name="connsiteX3-227" fmla="*/ 8856 w 313298"/>
                <a:gd name="connsiteY3-228" fmla="*/ 397616 h 726400"/>
                <a:gd name="connsiteX4-229" fmla="*/ 144820 w 313298"/>
                <a:gd name="connsiteY4-230" fmla="*/ 0 h 726400"/>
                <a:gd name="connsiteX0-231" fmla="*/ 144820 w 311760"/>
                <a:gd name="connsiteY0-232" fmla="*/ 0 h 726409"/>
                <a:gd name="connsiteX1-233" fmla="*/ 309637 w 311760"/>
                <a:gd name="connsiteY1-234" fmla="*/ 397158 h 726409"/>
                <a:gd name="connsiteX2-235" fmla="*/ 39505 w 311760"/>
                <a:gd name="connsiteY2-236" fmla="*/ 724770 h 726409"/>
                <a:gd name="connsiteX3-237" fmla="*/ 8856 w 311760"/>
                <a:gd name="connsiteY3-238" fmla="*/ 397616 h 726409"/>
                <a:gd name="connsiteX4-239" fmla="*/ 144820 w 311760"/>
                <a:gd name="connsiteY4-240" fmla="*/ 0 h 726409"/>
                <a:gd name="connsiteX0-241" fmla="*/ 144820 w 311394"/>
                <a:gd name="connsiteY0-242" fmla="*/ 0 h 726395"/>
                <a:gd name="connsiteX1-243" fmla="*/ 309637 w 311394"/>
                <a:gd name="connsiteY1-244" fmla="*/ 397158 h 726395"/>
                <a:gd name="connsiteX2-245" fmla="*/ 39505 w 311394"/>
                <a:gd name="connsiteY2-246" fmla="*/ 724770 h 726395"/>
                <a:gd name="connsiteX3-247" fmla="*/ 8856 w 311394"/>
                <a:gd name="connsiteY3-248" fmla="*/ 397616 h 726395"/>
                <a:gd name="connsiteX4-249" fmla="*/ 144820 w 311394"/>
                <a:gd name="connsiteY4-250" fmla="*/ 0 h 726395"/>
                <a:gd name="connsiteX0-251" fmla="*/ 144820 w 310544"/>
                <a:gd name="connsiteY0-252" fmla="*/ 0 h 726398"/>
                <a:gd name="connsiteX1-253" fmla="*/ 309637 w 310544"/>
                <a:gd name="connsiteY1-254" fmla="*/ 397158 h 726398"/>
                <a:gd name="connsiteX2-255" fmla="*/ 39505 w 310544"/>
                <a:gd name="connsiteY2-256" fmla="*/ 724770 h 726398"/>
                <a:gd name="connsiteX3-257" fmla="*/ 8856 w 310544"/>
                <a:gd name="connsiteY3-258" fmla="*/ 397616 h 726398"/>
                <a:gd name="connsiteX4-259" fmla="*/ 144820 w 310544"/>
                <a:gd name="connsiteY4-260" fmla="*/ 0 h 726398"/>
                <a:gd name="connsiteX0-261" fmla="*/ 144820 w 310981"/>
                <a:gd name="connsiteY0-262" fmla="*/ 0 h 726400"/>
                <a:gd name="connsiteX1-263" fmla="*/ 309637 w 310981"/>
                <a:gd name="connsiteY1-264" fmla="*/ 397158 h 726400"/>
                <a:gd name="connsiteX2-265" fmla="*/ 39505 w 310981"/>
                <a:gd name="connsiteY2-266" fmla="*/ 724770 h 726400"/>
                <a:gd name="connsiteX3-267" fmla="*/ 8856 w 310981"/>
                <a:gd name="connsiteY3-268" fmla="*/ 397616 h 726400"/>
                <a:gd name="connsiteX4-269" fmla="*/ 144820 w 310981"/>
                <a:gd name="connsiteY4-270" fmla="*/ 0 h 726400"/>
                <a:gd name="connsiteX0-271" fmla="*/ 144820 w 310162"/>
                <a:gd name="connsiteY0-272" fmla="*/ 0 h 726398"/>
                <a:gd name="connsiteX1-273" fmla="*/ 308796 w 310162"/>
                <a:gd name="connsiteY1-274" fmla="*/ 396729 h 726398"/>
                <a:gd name="connsiteX2-275" fmla="*/ 39505 w 310162"/>
                <a:gd name="connsiteY2-276" fmla="*/ 724770 h 726398"/>
                <a:gd name="connsiteX3-277" fmla="*/ 8856 w 310162"/>
                <a:gd name="connsiteY3-278" fmla="*/ 397616 h 726398"/>
                <a:gd name="connsiteX4-279" fmla="*/ 144820 w 310162"/>
                <a:gd name="connsiteY4-280" fmla="*/ 0 h 726398"/>
                <a:gd name="connsiteX0-281" fmla="*/ 144820 w 309153"/>
                <a:gd name="connsiteY0-282" fmla="*/ 0 h 726414"/>
                <a:gd name="connsiteX1-283" fmla="*/ 308796 w 309153"/>
                <a:gd name="connsiteY1-284" fmla="*/ 396729 h 726414"/>
                <a:gd name="connsiteX2-285" fmla="*/ 39505 w 309153"/>
                <a:gd name="connsiteY2-286" fmla="*/ 724770 h 726414"/>
                <a:gd name="connsiteX3-287" fmla="*/ 8856 w 309153"/>
                <a:gd name="connsiteY3-288" fmla="*/ 397616 h 726414"/>
                <a:gd name="connsiteX4-289" fmla="*/ 144820 w 309153"/>
                <a:gd name="connsiteY4-290" fmla="*/ 0 h 726414"/>
                <a:gd name="connsiteX0-291" fmla="*/ 144820 w 309966"/>
                <a:gd name="connsiteY0-292" fmla="*/ 0 h 726413"/>
                <a:gd name="connsiteX1-293" fmla="*/ 308796 w 309966"/>
                <a:gd name="connsiteY1-294" fmla="*/ 396729 h 726413"/>
                <a:gd name="connsiteX2-295" fmla="*/ 39505 w 309966"/>
                <a:gd name="connsiteY2-296" fmla="*/ 724770 h 726413"/>
                <a:gd name="connsiteX3-297" fmla="*/ 8856 w 309966"/>
                <a:gd name="connsiteY3-298" fmla="*/ 397616 h 726413"/>
                <a:gd name="connsiteX4-299" fmla="*/ 144820 w 309966"/>
                <a:gd name="connsiteY4-300" fmla="*/ 0 h 726413"/>
                <a:gd name="connsiteX0-301" fmla="*/ 143229 w 308375"/>
                <a:gd name="connsiteY0-302" fmla="*/ 0 h 726413"/>
                <a:gd name="connsiteX1-303" fmla="*/ 307205 w 308375"/>
                <a:gd name="connsiteY1-304" fmla="*/ 396729 h 726413"/>
                <a:gd name="connsiteX2-305" fmla="*/ 37914 w 308375"/>
                <a:gd name="connsiteY2-306" fmla="*/ 724770 h 726413"/>
                <a:gd name="connsiteX3-307" fmla="*/ 7265 w 308375"/>
                <a:gd name="connsiteY3-308" fmla="*/ 397616 h 726413"/>
                <a:gd name="connsiteX4-309" fmla="*/ 143229 w 308375"/>
                <a:gd name="connsiteY4-310" fmla="*/ 0 h 726413"/>
                <a:gd name="connsiteX0-311" fmla="*/ 139953 w 305099"/>
                <a:gd name="connsiteY0-312" fmla="*/ 0 h 726413"/>
                <a:gd name="connsiteX1-313" fmla="*/ 303929 w 305099"/>
                <a:gd name="connsiteY1-314" fmla="*/ 396729 h 726413"/>
                <a:gd name="connsiteX2-315" fmla="*/ 34638 w 305099"/>
                <a:gd name="connsiteY2-316" fmla="*/ 724770 h 726413"/>
                <a:gd name="connsiteX3-317" fmla="*/ 3989 w 305099"/>
                <a:gd name="connsiteY3-318" fmla="*/ 397616 h 726413"/>
                <a:gd name="connsiteX4-319" fmla="*/ 139953 w 305099"/>
                <a:gd name="connsiteY4-320" fmla="*/ 0 h 726413"/>
                <a:gd name="connsiteX0-321" fmla="*/ 139236 w 304382"/>
                <a:gd name="connsiteY0-322" fmla="*/ 0 h 726413"/>
                <a:gd name="connsiteX1-323" fmla="*/ 303212 w 304382"/>
                <a:gd name="connsiteY1-324" fmla="*/ 396729 h 726413"/>
                <a:gd name="connsiteX2-325" fmla="*/ 33921 w 304382"/>
                <a:gd name="connsiteY2-326" fmla="*/ 724770 h 726413"/>
                <a:gd name="connsiteX3-327" fmla="*/ 3272 w 304382"/>
                <a:gd name="connsiteY3-328" fmla="*/ 397616 h 726413"/>
                <a:gd name="connsiteX4-329" fmla="*/ 139236 w 304382"/>
                <a:gd name="connsiteY4-330" fmla="*/ 0 h 726413"/>
                <a:gd name="connsiteX0-331" fmla="*/ 139236 w 304502"/>
                <a:gd name="connsiteY0-332" fmla="*/ 0 h 726413"/>
                <a:gd name="connsiteX1-333" fmla="*/ 303212 w 304502"/>
                <a:gd name="connsiteY1-334" fmla="*/ 396729 h 726413"/>
                <a:gd name="connsiteX2-335" fmla="*/ 33921 w 304502"/>
                <a:gd name="connsiteY2-336" fmla="*/ 724770 h 726413"/>
                <a:gd name="connsiteX3-337" fmla="*/ 3272 w 304502"/>
                <a:gd name="connsiteY3-338" fmla="*/ 397616 h 726413"/>
                <a:gd name="connsiteX4-339" fmla="*/ 139236 w 304502"/>
                <a:gd name="connsiteY4-340" fmla="*/ 0 h 726413"/>
                <a:gd name="connsiteX0-341" fmla="*/ 139236 w 314760"/>
                <a:gd name="connsiteY0-342" fmla="*/ 0 h 726396"/>
                <a:gd name="connsiteX1-343" fmla="*/ 313716 w 314760"/>
                <a:gd name="connsiteY1-344" fmla="*/ 394119 h 726396"/>
                <a:gd name="connsiteX2-345" fmla="*/ 33921 w 314760"/>
                <a:gd name="connsiteY2-346" fmla="*/ 724770 h 726396"/>
                <a:gd name="connsiteX3-347" fmla="*/ 3272 w 314760"/>
                <a:gd name="connsiteY3-348" fmla="*/ 397616 h 726396"/>
                <a:gd name="connsiteX4-349" fmla="*/ 139236 w 314760"/>
                <a:gd name="connsiteY4-350" fmla="*/ 0 h 726396"/>
                <a:gd name="connsiteX0-351" fmla="*/ 139236 w 313787"/>
                <a:gd name="connsiteY0-352" fmla="*/ 0 h 726413"/>
                <a:gd name="connsiteX1-353" fmla="*/ 313716 w 313787"/>
                <a:gd name="connsiteY1-354" fmla="*/ 394119 h 726413"/>
                <a:gd name="connsiteX2-355" fmla="*/ 33921 w 313787"/>
                <a:gd name="connsiteY2-356" fmla="*/ 724770 h 726413"/>
                <a:gd name="connsiteX3-357" fmla="*/ 3272 w 313787"/>
                <a:gd name="connsiteY3-358" fmla="*/ 397616 h 726413"/>
                <a:gd name="connsiteX4-359" fmla="*/ 139236 w 313787"/>
                <a:gd name="connsiteY4-360" fmla="*/ 0 h 726413"/>
                <a:gd name="connsiteX0-361" fmla="*/ 139236 w 313920"/>
                <a:gd name="connsiteY0-362" fmla="*/ 0 h 726413"/>
                <a:gd name="connsiteX1-363" fmla="*/ 313716 w 313920"/>
                <a:gd name="connsiteY1-364" fmla="*/ 394119 h 726413"/>
                <a:gd name="connsiteX2-365" fmla="*/ 33921 w 313920"/>
                <a:gd name="connsiteY2-366" fmla="*/ 724770 h 726413"/>
                <a:gd name="connsiteX3-367" fmla="*/ 3272 w 313920"/>
                <a:gd name="connsiteY3-368" fmla="*/ 397616 h 726413"/>
                <a:gd name="connsiteX4-369" fmla="*/ 139236 w 313920"/>
                <a:gd name="connsiteY4-370" fmla="*/ 0 h 726413"/>
                <a:gd name="connsiteX0-371" fmla="*/ 139236 w 313889"/>
                <a:gd name="connsiteY0-372" fmla="*/ 0 h 726413"/>
                <a:gd name="connsiteX1-373" fmla="*/ 313716 w 313889"/>
                <a:gd name="connsiteY1-374" fmla="*/ 394119 h 726413"/>
                <a:gd name="connsiteX2-375" fmla="*/ 33921 w 313889"/>
                <a:gd name="connsiteY2-376" fmla="*/ 724770 h 726413"/>
                <a:gd name="connsiteX3-377" fmla="*/ 3272 w 313889"/>
                <a:gd name="connsiteY3-378" fmla="*/ 397616 h 726413"/>
                <a:gd name="connsiteX4-379" fmla="*/ 139236 w 313889"/>
                <a:gd name="connsiteY4-380" fmla="*/ 0 h 726413"/>
                <a:gd name="connsiteX0-381" fmla="*/ 139236 w 315298"/>
                <a:gd name="connsiteY0-382" fmla="*/ 0 h 726412"/>
                <a:gd name="connsiteX1-383" fmla="*/ 313716 w 315298"/>
                <a:gd name="connsiteY1-384" fmla="*/ 394119 h 726412"/>
                <a:gd name="connsiteX2-385" fmla="*/ 33921 w 315298"/>
                <a:gd name="connsiteY2-386" fmla="*/ 724770 h 726412"/>
                <a:gd name="connsiteX3-387" fmla="*/ 3272 w 315298"/>
                <a:gd name="connsiteY3-388" fmla="*/ 397616 h 726412"/>
                <a:gd name="connsiteX4-389" fmla="*/ 139236 w 315298"/>
                <a:gd name="connsiteY4-390" fmla="*/ 0 h 726412"/>
                <a:gd name="connsiteX0-391" fmla="*/ 139236 w 313931"/>
                <a:gd name="connsiteY0-392" fmla="*/ 0 h 726413"/>
                <a:gd name="connsiteX1-393" fmla="*/ 313716 w 313931"/>
                <a:gd name="connsiteY1-394" fmla="*/ 394119 h 726413"/>
                <a:gd name="connsiteX2-395" fmla="*/ 33921 w 313931"/>
                <a:gd name="connsiteY2-396" fmla="*/ 724770 h 726413"/>
                <a:gd name="connsiteX3-397" fmla="*/ 3272 w 313931"/>
                <a:gd name="connsiteY3-398" fmla="*/ 397616 h 726413"/>
                <a:gd name="connsiteX4-399" fmla="*/ 139236 w 313931"/>
                <a:gd name="connsiteY4-400" fmla="*/ 0 h 726413"/>
                <a:gd name="connsiteX0-401" fmla="*/ 139236 w 314954"/>
                <a:gd name="connsiteY0-402" fmla="*/ 0 h 726412"/>
                <a:gd name="connsiteX1-403" fmla="*/ 313716 w 314954"/>
                <a:gd name="connsiteY1-404" fmla="*/ 394119 h 726412"/>
                <a:gd name="connsiteX2-405" fmla="*/ 33921 w 314954"/>
                <a:gd name="connsiteY2-406" fmla="*/ 724770 h 726412"/>
                <a:gd name="connsiteX3-407" fmla="*/ 3272 w 314954"/>
                <a:gd name="connsiteY3-408" fmla="*/ 397616 h 726412"/>
                <a:gd name="connsiteX4-409" fmla="*/ 139236 w 314954"/>
                <a:gd name="connsiteY4-410" fmla="*/ 0 h 726412"/>
                <a:gd name="connsiteX0-411" fmla="*/ 139236 w 314761"/>
                <a:gd name="connsiteY0-412" fmla="*/ 0 h 726412"/>
                <a:gd name="connsiteX1-413" fmla="*/ 313716 w 314761"/>
                <a:gd name="connsiteY1-414" fmla="*/ 394119 h 726412"/>
                <a:gd name="connsiteX2-415" fmla="*/ 33921 w 314761"/>
                <a:gd name="connsiteY2-416" fmla="*/ 724770 h 726412"/>
                <a:gd name="connsiteX3-417" fmla="*/ 3272 w 314761"/>
                <a:gd name="connsiteY3-418" fmla="*/ 397616 h 726412"/>
                <a:gd name="connsiteX4-419" fmla="*/ 139236 w 314761"/>
                <a:gd name="connsiteY4-420" fmla="*/ 0 h 726412"/>
                <a:gd name="connsiteX0-421" fmla="*/ 139236 w 314761"/>
                <a:gd name="connsiteY0-422" fmla="*/ 0 h 726412"/>
                <a:gd name="connsiteX1-423" fmla="*/ 313716 w 314761"/>
                <a:gd name="connsiteY1-424" fmla="*/ 394119 h 726412"/>
                <a:gd name="connsiteX2-425" fmla="*/ 33921 w 314761"/>
                <a:gd name="connsiteY2-426" fmla="*/ 724770 h 726412"/>
                <a:gd name="connsiteX3-427" fmla="*/ 3272 w 314761"/>
                <a:gd name="connsiteY3-428" fmla="*/ 397616 h 726412"/>
                <a:gd name="connsiteX4-429" fmla="*/ 139236 w 314761"/>
                <a:gd name="connsiteY4-430" fmla="*/ 0 h 726412"/>
                <a:gd name="connsiteX0-431" fmla="*/ 120853 w 296378"/>
                <a:gd name="connsiteY0-432" fmla="*/ 0 h 726412"/>
                <a:gd name="connsiteX1-433" fmla="*/ 295333 w 296378"/>
                <a:gd name="connsiteY1-434" fmla="*/ 394119 h 726412"/>
                <a:gd name="connsiteX2-435" fmla="*/ 15538 w 296378"/>
                <a:gd name="connsiteY2-436" fmla="*/ 724770 h 726412"/>
                <a:gd name="connsiteX3-437" fmla="*/ 18432 w 296378"/>
                <a:gd name="connsiteY3-438" fmla="*/ 393655 h 726412"/>
                <a:gd name="connsiteX4-439" fmla="*/ 120853 w 296378"/>
                <a:gd name="connsiteY4-440" fmla="*/ 0 h 726412"/>
                <a:gd name="connsiteX0-441" fmla="*/ 122358 w 297883"/>
                <a:gd name="connsiteY0-442" fmla="*/ 0 h 726412"/>
                <a:gd name="connsiteX1-443" fmla="*/ 296838 w 297883"/>
                <a:gd name="connsiteY1-444" fmla="*/ 394119 h 726412"/>
                <a:gd name="connsiteX2-445" fmla="*/ 17043 w 297883"/>
                <a:gd name="connsiteY2-446" fmla="*/ 724770 h 726412"/>
                <a:gd name="connsiteX3-447" fmla="*/ 15171 w 297883"/>
                <a:gd name="connsiteY3-448" fmla="*/ 392653 h 726412"/>
                <a:gd name="connsiteX4-449" fmla="*/ 122358 w 297883"/>
                <a:gd name="connsiteY4-450" fmla="*/ 0 h 726412"/>
                <a:gd name="connsiteX0-451" fmla="*/ 120930 w 296455"/>
                <a:gd name="connsiteY0-452" fmla="*/ 0 h 726412"/>
                <a:gd name="connsiteX1-453" fmla="*/ 295410 w 296455"/>
                <a:gd name="connsiteY1-454" fmla="*/ 394119 h 726412"/>
                <a:gd name="connsiteX2-455" fmla="*/ 15615 w 296455"/>
                <a:gd name="connsiteY2-456" fmla="*/ 724770 h 726412"/>
                <a:gd name="connsiteX3-457" fmla="*/ 18246 w 296455"/>
                <a:gd name="connsiteY3-458" fmla="*/ 391534 h 726412"/>
                <a:gd name="connsiteX4-459" fmla="*/ 120930 w 296455"/>
                <a:gd name="connsiteY4-460" fmla="*/ 0 h 726412"/>
                <a:gd name="connsiteX0-461" fmla="*/ 122094 w 297619"/>
                <a:gd name="connsiteY0-462" fmla="*/ 0 h 726412"/>
                <a:gd name="connsiteX1-463" fmla="*/ 296574 w 297619"/>
                <a:gd name="connsiteY1-464" fmla="*/ 394119 h 726412"/>
                <a:gd name="connsiteX2-465" fmla="*/ 16779 w 297619"/>
                <a:gd name="connsiteY2-466" fmla="*/ 724770 h 726412"/>
                <a:gd name="connsiteX3-467" fmla="*/ 19410 w 297619"/>
                <a:gd name="connsiteY3-468" fmla="*/ 391534 h 726412"/>
                <a:gd name="connsiteX4-469" fmla="*/ 122094 w 297619"/>
                <a:gd name="connsiteY4-470" fmla="*/ 0 h 726412"/>
                <a:gd name="connsiteX0-471" fmla="*/ 122094 w 297619"/>
                <a:gd name="connsiteY0-472" fmla="*/ 0 h 726412"/>
                <a:gd name="connsiteX1-473" fmla="*/ 296574 w 297619"/>
                <a:gd name="connsiteY1-474" fmla="*/ 394119 h 726412"/>
                <a:gd name="connsiteX2-475" fmla="*/ 16779 w 297619"/>
                <a:gd name="connsiteY2-476" fmla="*/ 724770 h 726412"/>
                <a:gd name="connsiteX3-477" fmla="*/ 19410 w 297619"/>
                <a:gd name="connsiteY3-478" fmla="*/ 391534 h 726412"/>
                <a:gd name="connsiteX4-479" fmla="*/ 122094 w 297619"/>
                <a:gd name="connsiteY4-480" fmla="*/ 0 h 726412"/>
                <a:gd name="connsiteX0-481" fmla="*/ 113020 w 288545"/>
                <a:gd name="connsiteY0-482" fmla="*/ 0 h 726412"/>
                <a:gd name="connsiteX1-483" fmla="*/ 287500 w 288545"/>
                <a:gd name="connsiteY1-484" fmla="*/ 394119 h 726412"/>
                <a:gd name="connsiteX2-485" fmla="*/ 7705 w 288545"/>
                <a:gd name="connsiteY2-486" fmla="*/ 724770 h 726412"/>
                <a:gd name="connsiteX3-487" fmla="*/ 10336 w 288545"/>
                <a:gd name="connsiteY3-488" fmla="*/ 391534 h 726412"/>
                <a:gd name="connsiteX4-489" fmla="*/ 113020 w 288545"/>
                <a:gd name="connsiteY4-490" fmla="*/ 0 h 726412"/>
                <a:gd name="connsiteX0-491" fmla="*/ 113453 w 292104"/>
                <a:gd name="connsiteY0-492" fmla="*/ 0 h 738876"/>
                <a:gd name="connsiteX1-493" fmla="*/ 287933 w 292104"/>
                <a:gd name="connsiteY1-494" fmla="*/ 394119 h 738876"/>
                <a:gd name="connsiteX2-495" fmla="*/ 10628 w 292104"/>
                <a:gd name="connsiteY2-496" fmla="*/ 737330 h 738876"/>
                <a:gd name="connsiteX3-497" fmla="*/ 10769 w 292104"/>
                <a:gd name="connsiteY3-498" fmla="*/ 391534 h 738876"/>
                <a:gd name="connsiteX4-499" fmla="*/ 113453 w 292104"/>
                <a:gd name="connsiteY4-500" fmla="*/ 0 h 738876"/>
                <a:gd name="connsiteX0-501" fmla="*/ 113453 w 292104"/>
                <a:gd name="connsiteY0-502" fmla="*/ 0 h 737330"/>
                <a:gd name="connsiteX1-503" fmla="*/ 287933 w 292104"/>
                <a:gd name="connsiteY1-504" fmla="*/ 394119 h 737330"/>
                <a:gd name="connsiteX2-505" fmla="*/ 10628 w 292104"/>
                <a:gd name="connsiteY2-506" fmla="*/ 737330 h 737330"/>
                <a:gd name="connsiteX3-507" fmla="*/ 10769 w 292104"/>
                <a:gd name="connsiteY3-508" fmla="*/ 391534 h 737330"/>
                <a:gd name="connsiteX4-509" fmla="*/ 113453 w 292104"/>
                <a:gd name="connsiteY4-510" fmla="*/ 0 h 737330"/>
                <a:gd name="connsiteX0-511" fmla="*/ 113453 w 292104"/>
                <a:gd name="connsiteY0-512" fmla="*/ 0 h 737330"/>
                <a:gd name="connsiteX1-513" fmla="*/ 287933 w 292104"/>
                <a:gd name="connsiteY1-514" fmla="*/ 394119 h 737330"/>
                <a:gd name="connsiteX2-515" fmla="*/ 10628 w 292104"/>
                <a:gd name="connsiteY2-516" fmla="*/ 737330 h 737330"/>
                <a:gd name="connsiteX3-517" fmla="*/ 10769 w 292104"/>
                <a:gd name="connsiteY3-518" fmla="*/ 391534 h 737330"/>
                <a:gd name="connsiteX4-519" fmla="*/ 113453 w 292104"/>
                <a:gd name="connsiteY4-520" fmla="*/ 0 h 737330"/>
                <a:gd name="connsiteX0-521" fmla="*/ 148344 w 326995"/>
                <a:gd name="connsiteY0-522" fmla="*/ 0 h 737330"/>
                <a:gd name="connsiteX1-523" fmla="*/ 322824 w 326995"/>
                <a:gd name="connsiteY1-524" fmla="*/ 394119 h 737330"/>
                <a:gd name="connsiteX2-525" fmla="*/ 45519 w 326995"/>
                <a:gd name="connsiteY2-526" fmla="*/ 737330 h 737330"/>
                <a:gd name="connsiteX3-527" fmla="*/ 3666 w 326995"/>
                <a:gd name="connsiteY3-528" fmla="*/ 370032 h 737330"/>
                <a:gd name="connsiteX4-529" fmla="*/ 148344 w 326995"/>
                <a:gd name="connsiteY4-530" fmla="*/ 0 h 737330"/>
                <a:gd name="connsiteX0-531" fmla="*/ 101799 w 321565"/>
                <a:gd name="connsiteY0-532" fmla="*/ 0 h 906740"/>
                <a:gd name="connsiteX1-533" fmla="*/ 320658 w 321565"/>
                <a:gd name="connsiteY1-534" fmla="*/ 563529 h 906740"/>
                <a:gd name="connsiteX2-535" fmla="*/ 43353 w 321565"/>
                <a:gd name="connsiteY2-536" fmla="*/ 906740 h 906740"/>
                <a:gd name="connsiteX3-537" fmla="*/ 1500 w 321565"/>
                <a:gd name="connsiteY3-538" fmla="*/ 539442 h 906740"/>
                <a:gd name="connsiteX4-539" fmla="*/ 101799 w 321565"/>
                <a:gd name="connsiteY4-540" fmla="*/ 0 h 906740"/>
                <a:gd name="connsiteX0-541" fmla="*/ 101799 w 331688"/>
                <a:gd name="connsiteY0-542" fmla="*/ 0 h 906740"/>
                <a:gd name="connsiteX1-543" fmla="*/ 330882 w 331688"/>
                <a:gd name="connsiteY1-544" fmla="*/ 554257 h 906740"/>
                <a:gd name="connsiteX2-545" fmla="*/ 43353 w 331688"/>
                <a:gd name="connsiteY2-546" fmla="*/ 906740 h 906740"/>
                <a:gd name="connsiteX3-547" fmla="*/ 1500 w 331688"/>
                <a:gd name="connsiteY3-548" fmla="*/ 539442 h 906740"/>
                <a:gd name="connsiteX4-549" fmla="*/ 101799 w 331688"/>
                <a:gd name="connsiteY4-550" fmla="*/ 0 h 906740"/>
                <a:gd name="connsiteX0-551" fmla="*/ 101799 w 332883"/>
                <a:gd name="connsiteY0-552" fmla="*/ 0 h 906740"/>
                <a:gd name="connsiteX1-553" fmla="*/ 330882 w 332883"/>
                <a:gd name="connsiteY1-554" fmla="*/ 554257 h 906740"/>
                <a:gd name="connsiteX2-555" fmla="*/ 43353 w 332883"/>
                <a:gd name="connsiteY2-556" fmla="*/ 906740 h 906740"/>
                <a:gd name="connsiteX3-557" fmla="*/ 1500 w 332883"/>
                <a:gd name="connsiteY3-558" fmla="*/ 539442 h 906740"/>
                <a:gd name="connsiteX4-559" fmla="*/ 101799 w 332883"/>
                <a:gd name="connsiteY4-560" fmla="*/ 0 h 906740"/>
                <a:gd name="connsiteX0-561" fmla="*/ 101799 w 344120"/>
                <a:gd name="connsiteY0-562" fmla="*/ 0 h 906740"/>
                <a:gd name="connsiteX1-563" fmla="*/ 342315 w 344120"/>
                <a:gd name="connsiteY1-564" fmla="*/ 553663 h 906740"/>
                <a:gd name="connsiteX2-565" fmla="*/ 43353 w 344120"/>
                <a:gd name="connsiteY2-566" fmla="*/ 906740 h 906740"/>
                <a:gd name="connsiteX3-567" fmla="*/ 1500 w 344120"/>
                <a:gd name="connsiteY3-568" fmla="*/ 539442 h 906740"/>
                <a:gd name="connsiteX4-569" fmla="*/ 101799 w 344120"/>
                <a:gd name="connsiteY4-570" fmla="*/ 0 h 906740"/>
                <a:gd name="connsiteX0-571" fmla="*/ 101799 w 345243"/>
                <a:gd name="connsiteY0-572" fmla="*/ 0 h 906740"/>
                <a:gd name="connsiteX1-573" fmla="*/ 342315 w 345243"/>
                <a:gd name="connsiteY1-574" fmla="*/ 553663 h 906740"/>
                <a:gd name="connsiteX2-575" fmla="*/ 43353 w 345243"/>
                <a:gd name="connsiteY2-576" fmla="*/ 906740 h 906740"/>
                <a:gd name="connsiteX3-577" fmla="*/ 1500 w 345243"/>
                <a:gd name="connsiteY3-578" fmla="*/ 539442 h 906740"/>
                <a:gd name="connsiteX4-579" fmla="*/ 101799 w 345243"/>
                <a:gd name="connsiteY4-580" fmla="*/ 0 h 906740"/>
                <a:gd name="connsiteX0-581" fmla="*/ 101799 w 345243"/>
                <a:gd name="connsiteY0-582" fmla="*/ 0 h 906740"/>
                <a:gd name="connsiteX1-583" fmla="*/ 342315 w 345243"/>
                <a:gd name="connsiteY1-584" fmla="*/ 553663 h 906740"/>
                <a:gd name="connsiteX2-585" fmla="*/ 43353 w 345243"/>
                <a:gd name="connsiteY2-586" fmla="*/ 906740 h 906740"/>
                <a:gd name="connsiteX3-587" fmla="*/ 1500 w 345243"/>
                <a:gd name="connsiteY3-588" fmla="*/ 539442 h 906740"/>
                <a:gd name="connsiteX4-589" fmla="*/ 101799 w 345243"/>
                <a:gd name="connsiteY4-590" fmla="*/ 0 h 906740"/>
                <a:gd name="connsiteX0-591" fmla="*/ 109582 w 353026"/>
                <a:gd name="connsiteY0-592" fmla="*/ 0 h 906740"/>
                <a:gd name="connsiteX1-593" fmla="*/ 350098 w 353026"/>
                <a:gd name="connsiteY1-594" fmla="*/ 553663 h 906740"/>
                <a:gd name="connsiteX2-595" fmla="*/ 51136 w 353026"/>
                <a:gd name="connsiteY2-596" fmla="*/ 906740 h 906740"/>
                <a:gd name="connsiteX3-597" fmla="*/ 1284 w 353026"/>
                <a:gd name="connsiteY3-598" fmla="*/ 535345 h 906740"/>
                <a:gd name="connsiteX4-599" fmla="*/ 109582 w 353026"/>
                <a:gd name="connsiteY4-600" fmla="*/ 0 h 906740"/>
                <a:gd name="connsiteX0-601" fmla="*/ 110070 w 353514"/>
                <a:gd name="connsiteY0-602" fmla="*/ 0 h 906740"/>
                <a:gd name="connsiteX1-603" fmla="*/ 350586 w 353514"/>
                <a:gd name="connsiteY1-604" fmla="*/ 553663 h 906740"/>
                <a:gd name="connsiteX2-605" fmla="*/ 51624 w 353514"/>
                <a:gd name="connsiteY2-606" fmla="*/ 906740 h 906740"/>
                <a:gd name="connsiteX3-607" fmla="*/ 1772 w 353514"/>
                <a:gd name="connsiteY3-608" fmla="*/ 535345 h 906740"/>
                <a:gd name="connsiteX4-609" fmla="*/ 110070 w 353514"/>
                <a:gd name="connsiteY4-610" fmla="*/ 0 h 906740"/>
                <a:gd name="connsiteX0-611" fmla="*/ 110127 w 353571"/>
                <a:gd name="connsiteY0-612" fmla="*/ 0 h 906740"/>
                <a:gd name="connsiteX1-613" fmla="*/ 350643 w 353571"/>
                <a:gd name="connsiteY1-614" fmla="*/ 553663 h 906740"/>
                <a:gd name="connsiteX2-615" fmla="*/ 51681 w 353571"/>
                <a:gd name="connsiteY2-616" fmla="*/ 906740 h 906740"/>
                <a:gd name="connsiteX3-617" fmla="*/ 1829 w 353571"/>
                <a:gd name="connsiteY3-618" fmla="*/ 535345 h 906740"/>
                <a:gd name="connsiteX4-619" fmla="*/ 110127 w 353571"/>
                <a:gd name="connsiteY4-620" fmla="*/ 0 h 906740"/>
                <a:gd name="connsiteX0-621" fmla="*/ 108375 w 351819"/>
                <a:gd name="connsiteY0-622" fmla="*/ 0 h 906740"/>
                <a:gd name="connsiteX1-623" fmla="*/ 348891 w 351819"/>
                <a:gd name="connsiteY1-624" fmla="*/ 553663 h 906740"/>
                <a:gd name="connsiteX2-625" fmla="*/ 49929 w 351819"/>
                <a:gd name="connsiteY2-626" fmla="*/ 906740 h 906740"/>
                <a:gd name="connsiteX3-627" fmla="*/ 77 w 351819"/>
                <a:gd name="connsiteY3-628" fmla="*/ 535345 h 906740"/>
                <a:gd name="connsiteX4-629" fmla="*/ 108375 w 351819"/>
                <a:gd name="connsiteY4-630" fmla="*/ 0 h 906740"/>
                <a:gd name="connsiteX0-631" fmla="*/ 108375 w 351819"/>
                <a:gd name="connsiteY0-632" fmla="*/ 0 h 906740"/>
                <a:gd name="connsiteX1-633" fmla="*/ 348891 w 351819"/>
                <a:gd name="connsiteY1-634" fmla="*/ 553663 h 906740"/>
                <a:gd name="connsiteX2-635" fmla="*/ 49929 w 351819"/>
                <a:gd name="connsiteY2-636" fmla="*/ 906740 h 906740"/>
                <a:gd name="connsiteX3-637" fmla="*/ 77 w 351819"/>
                <a:gd name="connsiteY3-638" fmla="*/ 535345 h 906740"/>
                <a:gd name="connsiteX4-639" fmla="*/ 108375 w 351819"/>
                <a:gd name="connsiteY4-640" fmla="*/ 0 h 906740"/>
                <a:gd name="connsiteX0-641" fmla="*/ 108386 w 351830"/>
                <a:gd name="connsiteY0-642" fmla="*/ 0 h 906740"/>
                <a:gd name="connsiteX1-643" fmla="*/ 348902 w 351830"/>
                <a:gd name="connsiteY1-644" fmla="*/ 553663 h 906740"/>
                <a:gd name="connsiteX2-645" fmla="*/ 49940 w 351830"/>
                <a:gd name="connsiteY2-646" fmla="*/ 906740 h 906740"/>
                <a:gd name="connsiteX3-647" fmla="*/ 88 w 351830"/>
                <a:gd name="connsiteY3-648" fmla="*/ 535345 h 906740"/>
                <a:gd name="connsiteX4-649" fmla="*/ 108386 w 351830"/>
                <a:gd name="connsiteY4-650" fmla="*/ 0 h 906740"/>
                <a:gd name="connsiteX0-651" fmla="*/ 108393 w 351837"/>
                <a:gd name="connsiteY0-652" fmla="*/ 0 h 906740"/>
                <a:gd name="connsiteX1-653" fmla="*/ 348909 w 351837"/>
                <a:gd name="connsiteY1-654" fmla="*/ 553663 h 906740"/>
                <a:gd name="connsiteX2-655" fmla="*/ 49947 w 351837"/>
                <a:gd name="connsiteY2-656" fmla="*/ 906740 h 906740"/>
                <a:gd name="connsiteX3-657" fmla="*/ 95 w 351837"/>
                <a:gd name="connsiteY3-658" fmla="*/ 535345 h 906740"/>
                <a:gd name="connsiteX4-659" fmla="*/ 108393 w 351837"/>
                <a:gd name="connsiteY4-660" fmla="*/ 0 h 906740"/>
                <a:gd name="connsiteX0-661" fmla="*/ 108393 w 352683"/>
                <a:gd name="connsiteY0-662" fmla="*/ 0 h 906740"/>
                <a:gd name="connsiteX1-663" fmla="*/ 348909 w 352683"/>
                <a:gd name="connsiteY1-664" fmla="*/ 553663 h 906740"/>
                <a:gd name="connsiteX2-665" fmla="*/ 49947 w 352683"/>
                <a:gd name="connsiteY2-666" fmla="*/ 906740 h 906740"/>
                <a:gd name="connsiteX3-667" fmla="*/ 95 w 352683"/>
                <a:gd name="connsiteY3-668" fmla="*/ 535345 h 906740"/>
                <a:gd name="connsiteX4-669" fmla="*/ 108393 w 352683"/>
                <a:gd name="connsiteY4-670" fmla="*/ 0 h 906740"/>
                <a:gd name="connsiteX0-671" fmla="*/ 108393 w 355980"/>
                <a:gd name="connsiteY0-672" fmla="*/ 0 h 906740"/>
                <a:gd name="connsiteX1-673" fmla="*/ 348909 w 355980"/>
                <a:gd name="connsiteY1-674" fmla="*/ 553663 h 906740"/>
                <a:gd name="connsiteX2-675" fmla="*/ 49947 w 355980"/>
                <a:gd name="connsiteY2-676" fmla="*/ 906740 h 906740"/>
                <a:gd name="connsiteX3-677" fmla="*/ 95 w 355980"/>
                <a:gd name="connsiteY3-678" fmla="*/ 535345 h 906740"/>
                <a:gd name="connsiteX4-679" fmla="*/ 108393 w 355980"/>
                <a:gd name="connsiteY4-680" fmla="*/ 0 h 906740"/>
                <a:gd name="connsiteX0-681" fmla="*/ 108393 w 355572"/>
                <a:gd name="connsiteY0-682" fmla="*/ 0 h 906740"/>
                <a:gd name="connsiteX1-683" fmla="*/ 348909 w 355572"/>
                <a:gd name="connsiteY1-684" fmla="*/ 553663 h 906740"/>
                <a:gd name="connsiteX2-685" fmla="*/ 49947 w 355572"/>
                <a:gd name="connsiteY2-686" fmla="*/ 906740 h 906740"/>
                <a:gd name="connsiteX3-687" fmla="*/ 95 w 355572"/>
                <a:gd name="connsiteY3-688" fmla="*/ 535345 h 906740"/>
                <a:gd name="connsiteX4-689" fmla="*/ 108393 w 355572"/>
                <a:gd name="connsiteY4-690" fmla="*/ 0 h 906740"/>
                <a:gd name="connsiteX0-691" fmla="*/ 108393 w 357015"/>
                <a:gd name="connsiteY0-692" fmla="*/ 0 h 906740"/>
                <a:gd name="connsiteX1-693" fmla="*/ 348909 w 357015"/>
                <a:gd name="connsiteY1-694" fmla="*/ 553663 h 906740"/>
                <a:gd name="connsiteX2-695" fmla="*/ 49947 w 357015"/>
                <a:gd name="connsiteY2-696" fmla="*/ 906740 h 906740"/>
                <a:gd name="connsiteX3-697" fmla="*/ 95 w 357015"/>
                <a:gd name="connsiteY3-698" fmla="*/ 535345 h 906740"/>
                <a:gd name="connsiteX4-699" fmla="*/ 108393 w 357015"/>
                <a:gd name="connsiteY4-700" fmla="*/ 0 h 906740"/>
                <a:gd name="connsiteX0-701" fmla="*/ 108393 w 357243"/>
                <a:gd name="connsiteY0-702" fmla="*/ 0 h 906740"/>
                <a:gd name="connsiteX1-703" fmla="*/ 348909 w 357243"/>
                <a:gd name="connsiteY1-704" fmla="*/ 553663 h 906740"/>
                <a:gd name="connsiteX2-705" fmla="*/ 49947 w 357243"/>
                <a:gd name="connsiteY2-706" fmla="*/ 906740 h 906740"/>
                <a:gd name="connsiteX3-707" fmla="*/ 95 w 357243"/>
                <a:gd name="connsiteY3-708" fmla="*/ 535345 h 906740"/>
                <a:gd name="connsiteX4-709" fmla="*/ 108393 w 357243"/>
                <a:gd name="connsiteY4-710" fmla="*/ 0 h 906740"/>
                <a:gd name="connsiteX0-711" fmla="*/ 108393 w 357822"/>
                <a:gd name="connsiteY0-712" fmla="*/ 0 h 906740"/>
                <a:gd name="connsiteX1-713" fmla="*/ 348909 w 357822"/>
                <a:gd name="connsiteY1-714" fmla="*/ 553663 h 906740"/>
                <a:gd name="connsiteX2-715" fmla="*/ 49947 w 357822"/>
                <a:gd name="connsiteY2-716" fmla="*/ 906740 h 906740"/>
                <a:gd name="connsiteX3-717" fmla="*/ 95 w 357822"/>
                <a:gd name="connsiteY3-718" fmla="*/ 535345 h 906740"/>
                <a:gd name="connsiteX4-719" fmla="*/ 108393 w 357822"/>
                <a:gd name="connsiteY4-720" fmla="*/ 0 h 906740"/>
              </a:gdLst>
              <a:ahLst/>
              <a:cxnLst>
                <a:cxn ang="0">
                  <a:pos x="connsiteX0-711" y="connsiteY0-712"/>
                </a:cxn>
                <a:cxn ang="0">
                  <a:pos x="connsiteX1-713" y="connsiteY1-714"/>
                </a:cxn>
                <a:cxn ang="0">
                  <a:pos x="connsiteX2-715" y="connsiteY2-716"/>
                </a:cxn>
                <a:cxn ang="0">
                  <a:pos x="connsiteX3-717" y="connsiteY3-718"/>
                </a:cxn>
                <a:cxn ang="0">
                  <a:pos x="connsiteX4-719" y="connsiteY4-720"/>
                </a:cxn>
              </a:cxnLst>
              <a:rect l="l" t="t" r="r" b="b"/>
              <a:pathLst>
                <a:path w="357822" h="906740">
                  <a:moveTo>
                    <a:pt x="108393" y="0"/>
                  </a:moveTo>
                  <a:cubicBezTo>
                    <a:pt x="300705" y="59489"/>
                    <a:pt x="387295" y="333301"/>
                    <a:pt x="348909" y="553663"/>
                  </a:cubicBezTo>
                  <a:cubicBezTo>
                    <a:pt x="322934" y="702776"/>
                    <a:pt x="224876" y="902879"/>
                    <a:pt x="49947" y="906740"/>
                  </a:cubicBezTo>
                  <a:cubicBezTo>
                    <a:pt x="17333" y="762164"/>
                    <a:pt x="2352" y="692612"/>
                    <a:pt x="95" y="535345"/>
                  </a:cubicBezTo>
                  <a:cubicBezTo>
                    <a:pt x="-2162" y="378078"/>
                    <a:pt x="35640" y="151682"/>
                    <a:pt x="108393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038107" y="2389521"/>
            <a:ext cx="704808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a typeface="幼圆" panose="02010509060101010101" pitchFamily="49" charset="-122"/>
              </a:rPr>
              <a:t>项目背景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265462" y="2411134"/>
            <a:ext cx="1212057" cy="378301"/>
            <a:chOff x="3448034" y="2499846"/>
            <a:chExt cx="1683172" cy="338632"/>
          </a:xfrm>
        </p:grpSpPr>
        <p:sp>
          <p:nvSpPr>
            <p:cNvPr id="19" name="任意多边形 18"/>
            <p:cNvSpPr/>
            <p:nvPr/>
          </p:nvSpPr>
          <p:spPr>
            <a:xfrm>
              <a:off x="3481372" y="2530826"/>
              <a:ext cx="1649834" cy="307652"/>
            </a:xfrm>
            <a:custGeom>
              <a:avLst/>
              <a:gdLst>
                <a:gd name="connsiteX0" fmla="*/ 0 w 1095375"/>
                <a:gd name="connsiteY0" fmla="*/ 11316 h 201816"/>
                <a:gd name="connsiteX1" fmla="*/ 895350 w 1095375"/>
                <a:gd name="connsiteY1" fmla="*/ 20841 h 201816"/>
                <a:gd name="connsiteX2" fmla="*/ 1095375 w 1095375"/>
                <a:gd name="connsiteY2" fmla="*/ 201816 h 201816"/>
                <a:gd name="connsiteX0-1" fmla="*/ 0 w 1095375"/>
                <a:gd name="connsiteY0-2" fmla="*/ 14671 h 205171"/>
                <a:gd name="connsiteX1-3" fmla="*/ 920546 w 1095375"/>
                <a:gd name="connsiteY1-4" fmla="*/ 18228 h 205171"/>
                <a:gd name="connsiteX2-5" fmla="*/ 1095375 w 1095375"/>
                <a:gd name="connsiteY2-6" fmla="*/ 205171 h 205171"/>
                <a:gd name="connsiteX0-7" fmla="*/ 0 w 1095375"/>
                <a:gd name="connsiteY0-8" fmla="*/ 4494 h 194994"/>
                <a:gd name="connsiteX1-9" fmla="*/ 920546 w 1095375"/>
                <a:gd name="connsiteY1-10" fmla="*/ 8051 h 194994"/>
                <a:gd name="connsiteX2-11" fmla="*/ 1095375 w 1095375"/>
                <a:gd name="connsiteY2-12" fmla="*/ 194994 h 194994"/>
                <a:gd name="connsiteX0-13" fmla="*/ 0 w 1095375"/>
                <a:gd name="connsiteY0-14" fmla="*/ 9826 h 200326"/>
                <a:gd name="connsiteX1-15" fmla="*/ 920546 w 1095375"/>
                <a:gd name="connsiteY1-16" fmla="*/ 13383 h 200326"/>
                <a:gd name="connsiteX2-17" fmla="*/ 1095375 w 1095375"/>
                <a:gd name="connsiteY2-18" fmla="*/ 200326 h 200326"/>
                <a:gd name="connsiteX0-19" fmla="*/ 0 w 1095375"/>
                <a:gd name="connsiteY0-20" fmla="*/ 9826 h 200326"/>
                <a:gd name="connsiteX1-21" fmla="*/ 920546 w 1095375"/>
                <a:gd name="connsiteY1-22" fmla="*/ 13383 h 200326"/>
                <a:gd name="connsiteX2-23" fmla="*/ 1095375 w 1095375"/>
                <a:gd name="connsiteY2-24" fmla="*/ 200326 h 200326"/>
                <a:gd name="connsiteX0-25" fmla="*/ 0 w 1098765"/>
                <a:gd name="connsiteY0-26" fmla="*/ 8372 h 198872"/>
                <a:gd name="connsiteX1-27" fmla="*/ 955552 w 1098765"/>
                <a:gd name="connsiteY1-28" fmla="*/ 14944 h 198872"/>
                <a:gd name="connsiteX2-29" fmla="*/ 1095375 w 1098765"/>
                <a:gd name="connsiteY2-30" fmla="*/ 198872 h 198872"/>
                <a:gd name="connsiteX0-31" fmla="*/ 0 w 1099594"/>
                <a:gd name="connsiteY0-32" fmla="*/ 5654 h 196154"/>
                <a:gd name="connsiteX1-33" fmla="*/ 955552 w 1099594"/>
                <a:gd name="connsiteY1-34" fmla="*/ 12226 h 196154"/>
                <a:gd name="connsiteX2-35" fmla="*/ 1095375 w 1099594"/>
                <a:gd name="connsiteY2-36" fmla="*/ 196154 h 196154"/>
                <a:gd name="connsiteX0-37" fmla="*/ 0 w 1095375"/>
                <a:gd name="connsiteY0-38" fmla="*/ 4964 h 195464"/>
                <a:gd name="connsiteX1-39" fmla="*/ 955552 w 1095375"/>
                <a:gd name="connsiteY1-40" fmla="*/ 11536 h 195464"/>
                <a:gd name="connsiteX2-41" fmla="*/ 1095375 w 1095375"/>
                <a:gd name="connsiteY2-42" fmla="*/ 195464 h 195464"/>
                <a:gd name="connsiteX0-43" fmla="*/ 0 w 1095375"/>
                <a:gd name="connsiteY0-44" fmla="*/ 4964 h 195464"/>
                <a:gd name="connsiteX1-45" fmla="*/ 955552 w 1095375"/>
                <a:gd name="connsiteY1-46" fmla="*/ 11536 h 195464"/>
                <a:gd name="connsiteX2-47" fmla="*/ 1095375 w 1095375"/>
                <a:gd name="connsiteY2-48" fmla="*/ 195464 h 195464"/>
                <a:gd name="connsiteX0-49" fmla="*/ 0 w 1102431"/>
                <a:gd name="connsiteY0-50" fmla="*/ 12906 h 203406"/>
                <a:gd name="connsiteX1-51" fmla="*/ 961917 w 1102431"/>
                <a:gd name="connsiteY1-52" fmla="*/ 19478 h 203406"/>
                <a:gd name="connsiteX2-53" fmla="*/ 1101740 w 1102431"/>
                <a:gd name="connsiteY2-54" fmla="*/ 203406 h 203406"/>
                <a:gd name="connsiteX0-55" fmla="*/ 0 w 1102431"/>
                <a:gd name="connsiteY0-56" fmla="*/ 10053 h 200553"/>
                <a:gd name="connsiteX1-57" fmla="*/ 961917 w 1102431"/>
                <a:gd name="connsiteY1-58" fmla="*/ 16625 h 200553"/>
                <a:gd name="connsiteX2-59" fmla="*/ 1101740 w 1102431"/>
                <a:gd name="connsiteY2-60" fmla="*/ 200553 h 200553"/>
                <a:gd name="connsiteX0-61" fmla="*/ 0 w 1102431"/>
                <a:gd name="connsiteY0-62" fmla="*/ 11902 h 202402"/>
                <a:gd name="connsiteX1-63" fmla="*/ 961917 w 1102431"/>
                <a:gd name="connsiteY1-64" fmla="*/ 18474 h 202402"/>
                <a:gd name="connsiteX2-65" fmla="*/ 1101740 w 1102431"/>
                <a:gd name="connsiteY2-66" fmla="*/ 202402 h 202402"/>
                <a:gd name="connsiteX0-67" fmla="*/ 0 w 1103121"/>
                <a:gd name="connsiteY0-68" fmla="*/ 9450 h 199950"/>
                <a:gd name="connsiteX1-69" fmla="*/ 961917 w 1103121"/>
                <a:gd name="connsiteY1-70" fmla="*/ 16022 h 199950"/>
                <a:gd name="connsiteX2-71" fmla="*/ 1101740 w 1103121"/>
                <a:gd name="connsiteY2-72" fmla="*/ 199950 h 199950"/>
                <a:gd name="connsiteX0-73" fmla="*/ 0 w 1102431"/>
                <a:gd name="connsiteY0-74" fmla="*/ 4289 h 194789"/>
                <a:gd name="connsiteX1-75" fmla="*/ 961917 w 1102431"/>
                <a:gd name="connsiteY1-76" fmla="*/ 10861 h 194789"/>
                <a:gd name="connsiteX2-77" fmla="*/ 1101740 w 1102431"/>
                <a:gd name="connsiteY2-78" fmla="*/ 194789 h 194789"/>
              </a:gdLst>
              <a:ahLst/>
              <a:cxnLst>
                <a:cxn ang="0">
                  <a:pos x="connsiteX0-73" y="connsiteY0-74"/>
                </a:cxn>
                <a:cxn ang="0">
                  <a:pos x="connsiteX1-75" y="connsiteY1-76"/>
                </a:cxn>
                <a:cxn ang="0">
                  <a:pos x="connsiteX2-77" y="connsiteY2-78"/>
                </a:cxn>
              </a:cxnLst>
              <a:rect l="l" t="t" r="r" b="b"/>
              <a:pathLst>
                <a:path w="1102431" h="194789">
                  <a:moveTo>
                    <a:pt x="0" y="4289"/>
                  </a:moveTo>
                  <a:cubicBezTo>
                    <a:pt x="356394" y="-3809"/>
                    <a:pt x="778294" y="219"/>
                    <a:pt x="961917" y="10861"/>
                  </a:cubicBezTo>
                  <a:cubicBezTo>
                    <a:pt x="1145540" y="21503"/>
                    <a:pt x="1093008" y="120176"/>
                    <a:pt x="1101740" y="194789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幼圆" panose="02010509060101010101" pitchFamily="49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448034" y="2499846"/>
              <a:ext cx="76200" cy="762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幼圆" panose="02010509060101010101" pitchFamily="49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 flipH="1">
            <a:off x="6984960" y="2235699"/>
            <a:ext cx="1310473" cy="272173"/>
            <a:chOff x="3481372" y="2530826"/>
            <a:chExt cx="1378413" cy="314796"/>
          </a:xfrm>
        </p:grpSpPr>
        <p:sp>
          <p:nvSpPr>
            <p:cNvPr id="23" name="任意多边形 22"/>
            <p:cNvSpPr/>
            <p:nvPr/>
          </p:nvSpPr>
          <p:spPr>
            <a:xfrm>
              <a:off x="3481372" y="2530826"/>
              <a:ext cx="1340314" cy="276696"/>
            </a:xfrm>
            <a:custGeom>
              <a:avLst/>
              <a:gdLst>
                <a:gd name="connsiteX0" fmla="*/ 0 w 1095375"/>
                <a:gd name="connsiteY0" fmla="*/ 11316 h 201816"/>
                <a:gd name="connsiteX1" fmla="*/ 895350 w 1095375"/>
                <a:gd name="connsiteY1" fmla="*/ 20841 h 201816"/>
                <a:gd name="connsiteX2" fmla="*/ 1095375 w 1095375"/>
                <a:gd name="connsiteY2" fmla="*/ 201816 h 201816"/>
                <a:gd name="connsiteX0-1" fmla="*/ 0 w 1095375"/>
                <a:gd name="connsiteY0-2" fmla="*/ 14671 h 205171"/>
                <a:gd name="connsiteX1-3" fmla="*/ 920546 w 1095375"/>
                <a:gd name="connsiteY1-4" fmla="*/ 18228 h 205171"/>
                <a:gd name="connsiteX2-5" fmla="*/ 1095375 w 1095375"/>
                <a:gd name="connsiteY2-6" fmla="*/ 205171 h 205171"/>
                <a:gd name="connsiteX0-7" fmla="*/ 0 w 1095375"/>
                <a:gd name="connsiteY0-8" fmla="*/ 4494 h 194994"/>
                <a:gd name="connsiteX1-9" fmla="*/ 920546 w 1095375"/>
                <a:gd name="connsiteY1-10" fmla="*/ 8051 h 194994"/>
                <a:gd name="connsiteX2-11" fmla="*/ 1095375 w 1095375"/>
                <a:gd name="connsiteY2-12" fmla="*/ 194994 h 194994"/>
                <a:gd name="connsiteX0-13" fmla="*/ 0 w 1095375"/>
                <a:gd name="connsiteY0-14" fmla="*/ 9826 h 200326"/>
                <a:gd name="connsiteX1-15" fmla="*/ 920546 w 1095375"/>
                <a:gd name="connsiteY1-16" fmla="*/ 13383 h 200326"/>
                <a:gd name="connsiteX2-17" fmla="*/ 1095375 w 1095375"/>
                <a:gd name="connsiteY2-18" fmla="*/ 200326 h 200326"/>
                <a:gd name="connsiteX0-19" fmla="*/ 0 w 1095375"/>
                <a:gd name="connsiteY0-20" fmla="*/ 9826 h 200326"/>
                <a:gd name="connsiteX1-21" fmla="*/ 920546 w 1095375"/>
                <a:gd name="connsiteY1-22" fmla="*/ 13383 h 200326"/>
                <a:gd name="connsiteX2-23" fmla="*/ 1095375 w 1095375"/>
                <a:gd name="connsiteY2-24" fmla="*/ 200326 h 200326"/>
                <a:gd name="connsiteX0-25" fmla="*/ 0 w 1098765"/>
                <a:gd name="connsiteY0-26" fmla="*/ 8372 h 198872"/>
                <a:gd name="connsiteX1-27" fmla="*/ 955552 w 1098765"/>
                <a:gd name="connsiteY1-28" fmla="*/ 14944 h 198872"/>
                <a:gd name="connsiteX2-29" fmla="*/ 1095375 w 1098765"/>
                <a:gd name="connsiteY2-30" fmla="*/ 198872 h 198872"/>
                <a:gd name="connsiteX0-31" fmla="*/ 0 w 1099594"/>
                <a:gd name="connsiteY0-32" fmla="*/ 5654 h 196154"/>
                <a:gd name="connsiteX1-33" fmla="*/ 955552 w 1099594"/>
                <a:gd name="connsiteY1-34" fmla="*/ 12226 h 196154"/>
                <a:gd name="connsiteX2-35" fmla="*/ 1095375 w 1099594"/>
                <a:gd name="connsiteY2-36" fmla="*/ 196154 h 196154"/>
                <a:gd name="connsiteX0-37" fmla="*/ 0 w 1095375"/>
                <a:gd name="connsiteY0-38" fmla="*/ 4964 h 195464"/>
                <a:gd name="connsiteX1-39" fmla="*/ 955552 w 1095375"/>
                <a:gd name="connsiteY1-40" fmla="*/ 11536 h 195464"/>
                <a:gd name="connsiteX2-41" fmla="*/ 1095375 w 1095375"/>
                <a:gd name="connsiteY2-42" fmla="*/ 195464 h 195464"/>
                <a:gd name="connsiteX0-43" fmla="*/ 0 w 1095375"/>
                <a:gd name="connsiteY0-44" fmla="*/ 4964 h 195464"/>
                <a:gd name="connsiteX1-45" fmla="*/ 955552 w 1095375"/>
                <a:gd name="connsiteY1-46" fmla="*/ 11536 h 195464"/>
                <a:gd name="connsiteX2-47" fmla="*/ 1095375 w 1095375"/>
                <a:gd name="connsiteY2-48" fmla="*/ 195464 h 195464"/>
                <a:gd name="connsiteX0-49" fmla="*/ 0 w 1102431"/>
                <a:gd name="connsiteY0-50" fmla="*/ 12906 h 203406"/>
                <a:gd name="connsiteX1-51" fmla="*/ 961917 w 1102431"/>
                <a:gd name="connsiteY1-52" fmla="*/ 19478 h 203406"/>
                <a:gd name="connsiteX2-53" fmla="*/ 1101740 w 1102431"/>
                <a:gd name="connsiteY2-54" fmla="*/ 203406 h 203406"/>
                <a:gd name="connsiteX0-55" fmla="*/ 0 w 1102431"/>
                <a:gd name="connsiteY0-56" fmla="*/ 10053 h 200553"/>
                <a:gd name="connsiteX1-57" fmla="*/ 961917 w 1102431"/>
                <a:gd name="connsiteY1-58" fmla="*/ 16625 h 200553"/>
                <a:gd name="connsiteX2-59" fmla="*/ 1101740 w 1102431"/>
                <a:gd name="connsiteY2-60" fmla="*/ 200553 h 200553"/>
                <a:gd name="connsiteX0-61" fmla="*/ 0 w 1102431"/>
                <a:gd name="connsiteY0-62" fmla="*/ 11902 h 202402"/>
                <a:gd name="connsiteX1-63" fmla="*/ 961917 w 1102431"/>
                <a:gd name="connsiteY1-64" fmla="*/ 18474 h 202402"/>
                <a:gd name="connsiteX2-65" fmla="*/ 1101740 w 1102431"/>
                <a:gd name="connsiteY2-66" fmla="*/ 202402 h 202402"/>
                <a:gd name="connsiteX0-67" fmla="*/ 0 w 1103121"/>
                <a:gd name="connsiteY0-68" fmla="*/ 9450 h 199950"/>
                <a:gd name="connsiteX1-69" fmla="*/ 961917 w 1103121"/>
                <a:gd name="connsiteY1-70" fmla="*/ 16022 h 199950"/>
                <a:gd name="connsiteX2-71" fmla="*/ 1101740 w 1103121"/>
                <a:gd name="connsiteY2-72" fmla="*/ 199950 h 199950"/>
                <a:gd name="connsiteX0-73" fmla="*/ 0 w 1102431"/>
                <a:gd name="connsiteY0-74" fmla="*/ 4289 h 194789"/>
                <a:gd name="connsiteX1-75" fmla="*/ 961917 w 1102431"/>
                <a:gd name="connsiteY1-76" fmla="*/ 10861 h 194789"/>
                <a:gd name="connsiteX2-77" fmla="*/ 1101740 w 1102431"/>
                <a:gd name="connsiteY2-78" fmla="*/ 194789 h 194789"/>
              </a:gdLst>
              <a:ahLst/>
              <a:cxnLst>
                <a:cxn ang="0">
                  <a:pos x="connsiteX0-73" y="connsiteY0-74"/>
                </a:cxn>
                <a:cxn ang="0">
                  <a:pos x="connsiteX1-75" y="connsiteY1-76"/>
                </a:cxn>
                <a:cxn ang="0">
                  <a:pos x="connsiteX2-77" y="connsiteY2-78"/>
                </a:cxn>
              </a:cxnLst>
              <a:rect l="l" t="t" r="r" b="b"/>
              <a:pathLst>
                <a:path w="1102431" h="194789">
                  <a:moveTo>
                    <a:pt x="0" y="4289"/>
                  </a:moveTo>
                  <a:cubicBezTo>
                    <a:pt x="356394" y="-3809"/>
                    <a:pt x="778294" y="219"/>
                    <a:pt x="961917" y="10861"/>
                  </a:cubicBezTo>
                  <a:cubicBezTo>
                    <a:pt x="1145540" y="21503"/>
                    <a:pt x="1093008" y="120176"/>
                    <a:pt x="1101740" y="194789"/>
                  </a:cubicBezTo>
                </a:path>
              </a:pathLst>
            </a:custGeom>
            <a:noFill/>
            <a:ln w="15875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幼圆" panose="02010509060101010101" pitchFamily="49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783585" y="2769422"/>
              <a:ext cx="76200" cy="76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幼圆" panose="02010509060101010101" pitchFamily="49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rot="10800000" flipH="1" flipV="1">
            <a:off x="6917085" y="3916965"/>
            <a:ext cx="1455316" cy="454999"/>
            <a:chOff x="3481372" y="2530826"/>
            <a:chExt cx="836556" cy="330396"/>
          </a:xfrm>
        </p:grpSpPr>
        <p:sp>
          <p:nvSpPr>
            <p:cNvPr id="26" name="任意多边形 25"/>
            <p:cNvSpPr/>
            <p:nvPr/>
          </p:nvSpPr>
          <p:spPr>
            <a:xfrm>
              <a:off x="3481372" y="2530826"/>
              <a:ext cx="792960" cy="307652"/>
            </a:xfrm>
            <a:custGeom>
              <a:avLst/>
              <a:gdLst>
                <a:gd name="connsiteX0" fmla="*/ 0 w 1095375"/>
                <a:gd name="connsiteY0" fmla="*/ 11316 h 201816"/>
                <a:gd name="connsiteX1" fmla="*/ 895350 w 1095375"/>
                <a:gd name="connsiteY1" fmla="*/ 20841 h 201816"/>
                <a:gd name="connsiteX2" fmla="*/ 1095375 w 1095375"/>
                <a:gd name="connsiteY2" fmla="*/ 201816 h 201816"/>
                <a:gd name="connsiteX0-1" fmla="*/ 0 w 1095375"/>
                <a:gd name="connsiteY0-2" fmla="*/ 14671 h 205171"/>
                <a:gd name="connsiteX1-3" fmla="*/ 920546 w 1095375"/>
                <a:gd name="connsiteY1-4" fmla="*/ 18228 h 205171"/>
                <a:gd name="connsiteX2-5" fmla="*/ 1095375 w 1095375"/>
                <a:gd name="connsiteY2-6" fmla="*/ 205171 h 205171"/>
                <a:gd name="connsiteX0-7" fmla="*/ 0 w 1095375"/>
                <a:gd name="connsiteY0-8" fmla="*/ 4494 h 194994"/>
                <a:gd name="connsiteX1-9" fmla="*/ 920546 w 1095375"/>
                <a:gd name="connsiteY1-10" fmla="*/ 8051 h 194994"/>
                <a:gd name="connsiteX2-11" fmla="*/ 1095375 w 1095375"/>
                <a:gd name="connsiteY2-12" fmla="*/ 194994 h 194994"/>
                <a:gd name="connsiteX0-13" fmla="*/ 0 w 1095375"/>
                <a:gd name="connsiteY0-14" fmla="*/ 9826 h 200326"/>
                <a:gd name="connsiteX1-15" fmla="*/ 920546 w 1095375"/>
                <a:gd name="connsiteY1-16" fmla="*/ 13383 h 200326"/>
                <a:gd name="connsiteX2-17" fmla="*/ 1095375 w 1095375"/>
                <a:gd name="connsiteY2-18" fmla="*/ 200326 h 200326"/>
                <a:gd name="connsiteX0-19" fmla="*/ 0 w 1095375"/>
                <a:gd name="connsiteY0-20" fmla="*/ 9826 h 200326"/>
                <a:gd name="connsiteX1-21" fmla="*/ 920546 w 1095375"/>
                <a:gd name="connsiteY1-22" fmla="*/ 13383 h 200326"/>
                <a:gd name="connsiteX2-23" fmla="*/ 1095375 w 1095375"/>
                <a:gd name="connsiteY2-24" fmla="*/ 200326 h 200326"/>
                <a:gd name="connsiteX0-25" fmla="*/ 0 w 1098765"/>
                <a:gd name="connsiteY0-26" fmla="*/ 8372 h 198872"/>
                <a:gd name="connsiteX1-27" fmla="*/ 955552 w 1098765"/>
                <a:gd name="connsiteY1-28" fmla="*/ 14944 h 198872"/>
                <a:gd name="connsiteX2-29" fmla="*/ 1095375 w 1098765"/>
                <a:gd name="connsiteY2-30" fmla="*/ 198872 h 198872"/>
                <a:gd name="connsiteX0-31" fmla="*/ 0 w 1099594"/>
                <a:gd name="connsiteY0-32" fmla="*/ 5654 h 196154"/>
                <a:gd name="connsiteX1-33" fmla="*/ 955552 w 1099594"/>
                <a:gd name="connsiteY1-34" fmla="*/ 12226 h 196154"/>
                <a:gd name="connsiteX2-35" fmla="*/ 1095375 w 1099594"/>
                <a:gd name="connsiteY2-36" fmla="*/ 196154 h 196154"/>
                <a:gd name="connsiteX0-37" fmla="*/ 0 w 1095375"/>
                <a:gd name="connsiteY0-38" fmla="*/ 4964 h 195464"/>
                <a:gd name="connsiteX1-39" fmla="*/ 955552 w 1095375"/>
                <a:gd name="connsiteY1-40" fmla="*/ 11536 h 195464"/>
                <a:gd name="connsiteX2-41" fmla="*/ 1095375 w 1095375"/>
                <a:gd name="connsiteY2-42" fmla="*/ 195464 h 195464"/>
                <a:gd name="connsiteX0-43" fmla="*/ 0 w 1095375"/>
                <a:gd name="connsiteY0-44" fmla="*/ 4964 h 195464"/>
                <a:gd name="connsiteX1-45" fmla="*/ 955552 w 1095375"/>
                <a:gd name="connsiteY1-46" fmla="*/ 11536 h 195464"/>
                <a:gd name="connsiteX2-47" fmla="*/ 1095375 w 1095375"/>
                <a:gd name="connsiteY2-48" fmla="*/ 195464 h 195464"/>
                <a:gd name="connsiteX0-49" fmla="*/ 0 w 1102431"/>
                <a:gd name="connsiteY0-50" fmla="*/ 12906 h 203406"/>
                <a:gd name="connsiteX1-51" fmla="*/ 961917 w 1102431"/>
                <a:gd name="connsiteY1-52" fmla="*/ 19478 h 203406"/>
                <a:gd name="connsiteX2-53" fmla="*/ 1101740 w 1102431"/>
                <a:gd name="connsiteY2-54" fmla="*/ 203406 h 203406"/>
                <a:gd name="connsiteX0-55" fmla="*/ 0 w 1102431"/>
                <a:gd name="connsiteY0-56" fmla="*/ 10053 h 200553"/>
                <a:gd name="connsiteX1-57" fmla="*/ 961917 w 1102431"/>
                <a:gd name="connsiteY1-58" fmla="*/ 16625 h 200553"/>
                <a:gd name="connsiteX2-59" fmla="*/ 1101740 w 1102431"/>
                <a:gd name="connsiteY2-60" fmla="*/ 200553 h 200553"/>
                <a:gd name="connsiteX0-61" fmla="*/ 0 w 1102431"/>
                <a:gd name="connsiteY0-62" fmla="*/ 11902 h 202402"/>
                <a:gd name="connsiteX1-63" fmla="*/ 961917 w 1102431"/>
                <a:gd name="connsiteY1-64" fmla="*/ 18474 h 202402"/>
                <a:gd name="connsiteX2-65" fmla="*/ 1101740 w 1102431"/>
                <a:gd name="connsiteY2-66" fmla="*/ 202402 h 202402"/>
                <a:gd name="connsiteX0-67" fmla="*/ 0 w 1103121"/>
                <a:gd name="connsiteY0-68" fmla="*/ 9450 h 199950"/>
                <a:gd name="connsiteX1-69" fmla="*/ 961917 w 1103121"/>
                <a:gd name="connsiteY1-70" fmla="*/ 16022 h 199950"/>
                <a:gd name="connsiteX2-71" fmla="*/ 1101740 w 1103121"/>
                <a:gd name="connsiteY2-72" fmla="*/ 199950 h 199950"/>
                <a:gd name="connsiteX0-73" fmla="*/ 0 w 1102431"/>
                <a:gd name="connsiteY0-74" fmla="*/ 4289 h 194789"/>
                <a:gd name="connsiteX1-75" fmla="*/ 961917 w 1102431"/>
                <a:gd name="connsiteY1-76" fmla="*/ 10861 h 194789"/>
                <a:gd name="connsiteX2-77" fmla="*/ 1101740 w 1102431"/>
                <a:gd name="connsiteY2-78" fmla="*/ 194789 h 194789"/>
              </a:gdLst>
              <a:ahLst/>
              <a:cxnLst>
                <a:cxn ang="0">
                  <a:pos x="connsiteX0-73" y="connsiteY0-74"/>
                </a:cxn>
                <a:cxn ang="0">
                  <a:pos x="connsiteX1-75" y="connsiteY1-76"/>
                </a:cxn>
                <a:cxn ang="0">
                  <a:pos x="connsiteX2-77" y="connsiteY2-78"/>
                </a:cxn>
              </a:cxnLst>
              <a:rect l="l" t="t" r="r" b="b"/>
              <a:pathLst>
                <a:path w="1102431" h="194789">
                  <a:moveTo>
                    <a:pt x="0" y="4289"/>
                  </a:moveTo>
                  <a:cubicBezTo>
                    <a:pt x="356394" y="-3809"/>
                    <a:pt x="778294" y="219"/>
                    <a:pt x="961917" y="10861"/>
                  </a:cubicBezTo>
                  <a:cubicBezTo>
                    <a:pt x="1145540" y="21503"/>
                    <a:pt x="1093008" y="120176"/>
                    <a:pt x="1101740" y="194789"/>
                  </a:cubicBezTo>
                </a:path>
              </a:pathLst>
            </a:custGeom>
            <a:noFill/>
            <a:ln w="15875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幼圆" panose="02010509060101010101" pitchFamily="49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241728" y="2785022"/>
              <a:ext cx="76200" cy="762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幼圆" panose="02010509060101010101" pitchFamily="49" charset="-122"/>
              </a:endParaRPr>
            </a:p>
          </p:txBody>
        </p:sp>
      </p:grpSp>
      <p:pic>
        <p:nvPicPr>
          <p:cNvPr id="62" name="图片 6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" r="-647"/>
          <a:stretch>
            <a:fillRect/>
          </a:stretch>
        </p:blipFill>
        <p:spPr>
          <a:xfrm>
            <a:off x="-513333" y="11623"/>
            <a:ext cx="3142437" cy="24849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42680" y="1986915"/>
            <a:ext cx="32232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</a:t>
            </a:r>
            <a:r>
              <a:rPr lang="en-US" altLang="zh-CN"/>
              <a:t>该小程序为用户提供推荐穿搭以及行程导航的功能。</a:t>
            </a:r>
          </a:p>
          <a:p>
            <a:endParaRPr lang="en-US" altLang="zh-CN"/>
          </a:p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</a:t>
            </a:r>
            <a:r>
              <a:rPr lang="en-US" altLang="zh-CN"/>
              <a:t>适用人群年轻的上班族或者大学生，年龄在20岁到28岁之间。</a:t>
            </a:r>
          </a:p>
          <a:p>
            <a:endParaRPr lang="en-US" altLang="zh-CN"/>
          </a:p>
          <a:p>
            <a:r>
              <a:rPr lang="zh-CN" altLang="en-US"/>
              <a:t>（</a:t>
            </a:r>
            <a:r>
              <a:rPr lang="en-US" altLang="zh-CN"/>
              <a:t>6</a:t>
            </a:r>
            <a:r>
              <a:rPr lang="zh-CN" altLang="en-US"/>
              <a:t>）</a:t>
            </a:r>
            <a:r>
              <a:rPr lang="en-US" altLang="zh-CN"/>
              <a:t>具体的功能，按</a:t>
            </a:r>
            <a:r>
              <a:rPr lang="en-US" altLang="zh-CN">
                <a:sym typeface="+mn-ea"/>
              </a:rPr>
              <a:t>用户活动</a:t>
            </a:r>
            <a:r>
              <a:rPr lang="en-US" altLang="zh-CN"/>
              <a:t>推荐穿搭，按用户</a:t>
            </a:r>
            <a:r>
              <a:rPr lang="zh-CN" altLang="en-US"/>
              <a:t>情绪</a:t>
            </a:r>
            <a:r>
              <a:rPr lang="en-US" altLang="zh-CN"/>
              <a:t>推荐穿搭，</a:t>
            </a:r>
            <a:r>
              <a:rPr lang="zh-CN" altLang="en-US"/>
              <a:t>根据</a:t>
            </a:r>
            <a:r>
              <a:rPr lang="en-US" altLang="zh-CN"/>
              <a:t>用户</a:t>
            </a:r>
            <a:r>
              <a:rPr lang="zh-CN" altLang="en-US"/>
              <a:t>身材</a:t>
            </a:r>
            <a:r>
              <a:rPr lang="en-US" altLang="zh-CN"/>
              <a:t>提供</a:t>
            </a:r>
            <a:r>
              <a:rPr lang="zh-CN" altLang="en-US"/>
              <a:t>穿搭以及实现用户的</a:t>
            </a:r>
            <a:r>
              <a:rPr lang="en-US" altLang="zh-CN"/>
              <a:t>目的地导航功能。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1930" y="2125345"/>
            <a:ext cx="397573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微信是目前应用最广泛的社交软件，它支持许多实用的小程序。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/>
              <a:t>当前很多人工作压力较大，用于穿衣搭配的时间很少，也有一部分人对于穿搭不是特别擅长</a:t>
            </a:r>
            <a:r>
              <a:rPr lang="zh-CN" altLang="en-US"/>
              <a:t>。</a:t>
            </a:r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</a:t>
            </a:r>
            <a:r>
              <a:rPr lang="en-US" altLang="zh-CN"/>
              <a:t>为了节约用户的时间，并为用户提供合适的穿搭，我们项目组开发</a:t>
            </a:r>
            <a:r>
              <a:rPr lang="zh-CN" altLang="en-US"/>
              <a:t>了</a:t>
            </a:r>
            <a:r>
              <a:rPr lang="en-US" altLang="zh-CN"/>
              <a:t>一款叫智能衣橱的微信小程序。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1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2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163">
            <a:off x="349716" y="-1099518"/>
            <a:ext cx="12098736" cy="87236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228" y="2554741"/>
            <a:ext cx="4339771" cy="4339771"/>
          </a:xfrm>
          <a:prstGeom prst="rect">
            <a:avLst/>
          </a:prstGeom>
        </p:spPr>
      </p:pic>
      <p:sp>
        <p:nvSpPr>
          <p:cNvPr id="11" name="Picture 6"/>
          <p:cNvSpPr/>
          <p:nvPr/>
        </p:nvSpPr>
        <p:spPr>
          <a:xfrm>
            <a:off x="175431" y="126475"/>
            <a:ext cx="5019308" cy="4270571"/>
          </a:xfrm>
          <a:custGeom>
            <a:avLst/>
            <a:gdLst/>
            <a:ahLst/>
            <a:cxnLst/>
            <a:rect l="0" t="0" r="0" b="0"/>
            <a:pathLst>
              <a:path w="5019308" h="4270571">
                <a:moveTo>
                  <a:pt x="0" y="0"/>
                </a:moveTo>
                <a:lnTo>
                  <a:pt x="5019307" y="0"/>
                </a:lnTo>
                <a:lnTo>
                  <a:pt x="5019307" y="4270570"/>
                </a:lnTo>
                <a:lnTo>
                  <a:pt x="0" y="4270570"/>
                </a:lnTo>
                <a:close/>
              </a:path>
            </a:pathLst>
          </a:custGeom>
          <a:blipFill dpi="0" rotWithShape="1">
            <a:blip r:embed="rId5" cstate="print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307590" y="1707515"/>
            <a:ext cx="4904105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段宁毛笔行书" panose="03000509000000000000" pitchFamily="65" charset="-122"/>
                <a:ea typeface="段宁毛笔行书" panose="03000509000000000000" pitchFamily="65" charset="-122"/>
              </a:rPr>
              <a:t>第二部分</a:t>
            </a:r>
            <a:endParaRPr lang="zh-CN" altLang="en-US" sz="6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段宁毛笔行书" panose="03000509000000000000" pitchFamily="65" charset="-122"/>
              <a:ea typeface="段宁毛笔行书" panose="03000509000000000000" pitchFamily="65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38721" y="3003848"/>
            <a:ext cx="3772197" cy="9220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李旭科书法" panose="02000603000000000000" pitchFamily="2" charset="-122"/>
                <a:ea typeface="李旭科书法" panose="02000603000000000000" pitchFamily="2" charset="-122"/>
              </a:rPr>
              <a:t>“</a:t>
            </a:r>
            <a:r>
              <a:rPr lang="zh-CN" alt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李旭科书法" panose="02000603000000000000" pitchFamily="2" charset="-122"/>
                <a:ea typeface="李旭科书法" panose="02000603000000000000" pitchFamily="2" charset="-122"/>
              </a:rPr>
              <a:t>首页</a:t>
            </a:r>
            <a:r>
              <a:rPr lang="en-US" altLang="zh-CN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李旭科书法" panose="02000603000000000000" pitchFamily="2" charset="-122"/>
                <a:ea typeface="李旭科书法" panose="02000603000000000000" pitchFamily="2" charset="-122"/>
              </a:rPr>
              <a:t>”</a:t>
            </a:r>
            <a:r>
              <a:rPr lang="zh-CN" alt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李旭科书法" panose="02000603000000000000" pitchFamily="2" charset="-122"/>
                <a:ea typeface="李旭科书法" panose="02000603000000000000" pitchFamily="2" charset="-122"/>
              </a:rPr>
              <a:t>介绍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45184">
            <a:off x="2541423" y="-3069848"/>
            <a:ext cx="2025405" cy="71477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570" y="487680"/>
            <a:ext cx="10804525" cy="65239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41929" flipV="1">
            <a:off x="-113665" y="740914"/>
            <a:ext cx="2914650" cy="1419435"/>
          </a:xfrm>
          <a:prstGeom prst="rect">
            <a:avLst/>
          </a:prstGeom>
        </p:spPr>
      </p:pic>
      <p:pic>
        <p:nvPicPr>
          <p:cNvPr id="5" name="图片 4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851" y="322897"/>
            <a:ext cx="3502154" cy="62122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37885" y="1476375"/>
            <a:ext cx="455422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         “</a:t>
            </a:r>
            <a:r>
              <a:rPr lang="zh-CN" altLang="en-US" sz="2800"/>
              <a:t>首页</a:t>
            </a:r>
            <a:r>
              <a:rPr lang="en-US" altLang="zh-CN" sz="2800"/>
              <a:t>”</a:t>
            </a:r>
            <a:r>
              <a:rPr lang="zh-CN" altLang="en-US" sz="2800"/>
              <a:t>顶部我们设计为轮番图，为用户推荐当时时尚穿搭，在首页部分分别给出</a:t>
            </a:r>
            <a:r>
              <a:rPr lang="en-US" altLang="zh-CN" sz="2800"/>
              <a:t>“</a:t>
            </a:r>
            <a:r>
              <a:rPr lang="zh-CN" altLang="en-US" sz="2800"/>
              <a:t>鞋子热推</a:t>
            </a:r>
            <a:r>
              <a:rPr lang="en-US" altLang="zh-CN" sz="2800"/>
              <a:t>”</a:t>
            </a:r>
            <a:r>
              <a:rPr lang="zh-CN" altLang="en-US" sz="2800"/>
              <a:t>、</a:t>
            </a:r>
            <a:r>
              <a:rPr lang="en-US" altLang="zh-CN" sz="2800"/>
              <a:t>“</a:t>
            </a:r>
            <a:r>
              <a:rPr lang="zh-CN" altLang="en-US" sz="2800"/>
              <a:t>上衣热推</a:t>
            </a:r>
            <a:r>
              <a:rPr lang="en-US" altLang="zh-CN" sz="2800"/>
              <a:t>”</a:t>
            </a:r>
            <a:r>
              <a:rPr lang="zh-CN" altLang="en-US" sz="2800"/>
              <a:t>、</a:t>
            </a:r>
            <a:r>
              <a:rPr lang="en-US" altLang="zh-CN" sz="2800"/>
              <a:t>“</a:t>
            </a:r>
            <a:r>
              <a:rPr lang="zh-CN" altLang="en-US" sz="2800"/>
              <a:t>裤子热推</a:t>
            </a:r>
            <a:r>
              <a:rPr lang="en-US" altLang="zh-CN" sz="2800"/>
              <a:t>”</a:t>
            </a:r>
            <a:r>
              <a:rPr lang="zh-CN" altLang="en-US" sz="2800"/>
              <a:t>、</a:t>
            </a:r>
            <a:r>
              <a:rPr lang="en-US" altLang="zh-CN" sz="2800"/>
              <a:t>“</a:t>
            </a:r>
            <a:r>
              <a:rPr lang="zh-CN" altLang="en-US" sz="2800"/>
              <a:t>活动热推</a:t>
            </a:r>
            <a:r>
              <a:rPr lang="en-US" altLang="zh-CN" sz="2800"/>
              <a:t>”</a:t>
            </a:r>
            <a:r>
              <a:rPr lang="zh-CN" altLang="en-US" sz="2800"/>
              <a:t>、</a:t>
            </a:r>
            <a:r>
              <a:rPr lang="en-US" altLang="zh-CN" sz="2800"/>
              <a:t>“</a:t>
            </a:r>
            <a:r>
              <a:rPr lang="zh-CN" altLang="en-US" sz="2800"/>
              <a:t>情绪热推</a:t>
            </a:r>
            <a:r>
              <a:rPr lang="en-US" altLang="zh-CN" sz="2800"/>
              <a:t>”</a:t>
            </a:r>
            <a:r>
              <a:rPr lang="zh-CN" altLang="en-US" sz="2800"/>
              <a:t>、</a:t>
            </a:r>
            <a:r>
              <a:rPr lang="en-US" altLang="zh-CN" sz="2800"/>
              <a:t>“</a:t>
            </a:r>
            <a:r>
              <a:rPr lang="zh-CN" altLang="en-US" sz="2800"/>
              <a:t>身材热推</a:t>
            </a:r>
            <a:r>
              <a:rPr lang="en-US" altLang="zh-CN" sz="2800"/>
              <a:t>”</a:t>
            </a:r>
            <a:r>
              <a:rPr lang="zh-CN" altLang="en-US" sz="2800"/>
              <a:t>以及部分商品展示。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096000" y="903058"/>
            <a:ext cx="5855335" cy="290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点击活动热推，会推荐以下不同活动类型的穿搭。</a:t>
            </a:r>
            <a:endParaRPr lang="en-US" altLang="zh-CN" b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上学专区、上班专区、聚餐专区、开会专区、打球专区、逛街专区、约会专区、爬山专区、运动专区、宴会专区。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任意点击一张图片，你都能加入购物车并进行购买。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1">
              <a:lnSpc>
                <a:spcPct val="150000"/>
              </a:lnSpc>
              <a:defRPr/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1">
              <a:lnSpc>
                <a:spcPct val="150000"/>
              </a:lnSpc>
              <a:defRPr/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92415" y="257898"/>
            <a:ext cx="2926080" cy="6451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latin typeface="华文行楷" panose="02010800040101010101" pitchFamily="2" charset="-122"/>
                <a:ea typeface="华文行楷" panose="02010800040101010101" pitchFamily="2" charset="-122"/>
              </a:rPr>
              <a:t>点击活动热推</a:t>
            </a:r>
          </a:p>
        </p:txBody>
      </p:sp>
      <p:pic>
        <p:nvPicPr>
          <p:cNvPr id="7" name="图片 6" descr="C:\Users\ASUS\Desktop\衣橱PPT\12.jpg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2904" y="3241202"/>
            <a:ext cx="1686860" cy="3480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图片 18" descr="C:\Users\ASUS\Desktop\衣橱PPT\3.jpg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64604" y="3241203"/>
            <a:ext cx="1831896" cy="3480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 descr="C:\Users\ASUS\Desktop\衣橱PPT\4.jpg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864604" y="136186"/>
            <a:ext cx="1826590" cy="3105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图片 20" descr="C:\Users\ASUS\Desktop\衣橱PPT\2.jpg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27516" y="136186"/>
            <a:ext cx="1686860" cy="3105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3176" y="903058"/>
            <a:ext cx="7071360" cy="61844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1" presetClass="entr" presetSubtype="0" fill="hold" nodeType="afterEffect">
                                  <p:stCondLst>
                                    <p:cond delay="975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7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770" decel="100000"/>
                                        <p:tgtEl>
                                          <p:spTgt spid="21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2" dur="77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4" dur="77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51" presetClass="entr" presetSubtype="0" fill="hold" nodeType="withEffect">
                                  <p:stCondLst>
                                    <p:cond delay="648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7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770" decel="100000"/>
                                        <p:tgtEl>
                                          <p:spTgt spid="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1" dur="7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3" dur="7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5" presetID="51" presetClass="entr" presetSubtype="0" fill="hold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7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770" decel="100000"/>
                                        <p:tgtEl>
                                          <p:spTgt spid="1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40" dur="77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2" dur="77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4" presetID="51" presetClass="entr" presetSubtype="0" fill="hold" nodeType="withEffect">
                                  <p:stCondLst>
                                    <p:cond delay="787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7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770" decel="100000"/>
                                        <p:tgtEl>
                                          <p:spTgt spid="20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4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49" dur="77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5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51" dur="77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5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163">
            <a:off x="329396" y="-1099518"/>
            <a:ext cx="12098736" cy="87236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788" y="2585221"/>
            <a:ext cx="4339771" cy="4339771"/>
          </a:xfrm>
          <a:prstGeom prst="rect">
            <a:avLst/>
          </a:prstGeom>
        </p:spPr>
      </p:pic>
      <p:sp>
        <p:nvSpPr>
          <p:cNvPr id="11" name="Picture 6"/>
          <p:cNvSpPr/>
          <p:nvPr/>
        </p:nvSpPr>
        <p:spPr>
          <a:xfrm>
            <a:off x="175431" y="126475"/>
            <a:ext cx="5019308" cy="4270571"/>
          </a:xfrm>
          <a:custGeom>
            <a:avLst/>
            <a:gdLst/>
            <a:ahLst/>
            <a:cxnLst/>
            <a:rect l="0" t="0" r="0" b="0"/>
            <a:pathLst>
              <a:path w="5019308" h="4270571">
                <a:moveTo>
                  <a:pt x="0" y="0"/>
                </a:moveTo>
                <a:lnTo>
                  <a:pt x="5019307" y="0"/>
                </a:lnTo>
                <a:lnTo>
                  <a:pt x="5019307" y="4270570"/>
                </a:lnTo>
                <a:lnTo>
                  <a:pt x="0" y="4270570"/>
                </a:lnTo>
                <a:close/>
              </a:path>
            </a:pathLst>
          </a:custGeom>
          <a:blipFill dpi="0" rotWithShape="1">
            <a:blip r:embed="rId5" cstate="print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15861" y="1707762"/>
            <a:ext cx="5326365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段宁毛笔行书" panose="03000509000000000000" pitchFamily="65" charset="-122"/>
                <a:ea typeface="段宁毛笔行书" panose="03000509000000000000" pitchFamily="65" charset="-122"/>
              </a:rPr>
              <a:t>第三部分</a:t>
            </a:r>
            <a:endParaRPr lang="zh-CN" altLang="en-US" sz="6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KanHK-Xbold" panose="00000800000000000000" pitchFamily="50" charset="-128"/>
              <a:ea typeface="CKanHK-Xbold" panose="00000800000000000000" pitchFamily="50" charset="-128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50175" y="3144737"/>
            <a:ext cx="5326365" cy="9220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李旭科书法" panose="02000603000000000000" pitchFamily="2" charset="-122"/>
                <a:ea typeface="李旭科书法" panose="02000603000000000000" pitchFamily="2" charset="-122"/>
              </a:rPr>
              <a:t>“</a:t>
            </a:r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李旭科书法" panose="02000603000000000000" pitchFamily="2" charset="-122"/>
                <a:ea typeface="李旭科书法" panose="02000603000000000000" pitchFamily="2" charset="-122"/>
              </a:rPr>
              <a:t>推荐</a:t>
            </a:r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李旭科书法" panose="02000603000000000000" pitchFamily="2" charset="-122"/>
                <a:ea typeface="李旭科书法" panose="02000603000000000000" pitchFamily="2" charset="-122"/>
              </a:rPr>
              <a:t>”</a:t>
            </a:r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李旭科书法" panose="02000603000000000000" pitchFamily="2" charset="-122"/>
                <a:ea typeface="李旭科书法" panose="02000603000000000000" pitchFamily="2" charset="-122"/>
              </a:rPr>
              <a:t>介绍</a:t>
            </a:r>
            <a:endParaRPr lang="zh-CN" altLang="en-US" sz="5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54"/>
          <p:cNvSpPr/>
          <p:nvPr/>
        </p:nvSpPr>
        <p:spPr>
          <a:xfrm>
            <a:off x="7045199" y="2310790"/>
            <a:ext cx="1682032" cy="1682029"/>
          </a:xfrm>
          <a:custGeom>
            <a:avLst/>
            <a:gdLst>
              <a:gd name="connsiteX0" fmla="*/ 841015 w 1682032"/>
              <a:gd name="connsiteY0" fmla="*/ 1 h 1682029"/>
              <a:gd name="connsiteX1" fmla="*/ 1682032 w 1682032"/>
              <a:gd name="connsiteY1" fmla="*/ 841013 h 1682029"/>
              <a:gd name="connsiteX2" fmla="*/ 841017 w 1682032"/>
              <a:gd name="connsiteY2" fmla="*/ 1682028 h 1682029"/>
              <a:gd name="connsiteX3" fmla="*/ 0 w 1682032"/>
              <a:gd name="connsiteY3" fmla="*/ 1682029 h 1682029"/>
              <a:gd name="connsiteX4" fmla="*/ 0 w 1682032"/>
              <a:gd name="connsiteY4" fmla="*/ 841013 h 1682029"/>
              <a:gd name="connsiteX5" fmla="*/ 841015 w 1682032"/>
              <a:gd name="connsiteY5" fmla="*/ 1 h 168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2032" h="1682029">
                <a:moveTo>
                  <a:pt x="841015" y="1"/>
                </a:moveTo>
                <a:cubicBezTo>
                  <a:pt x="1305496" y="0"/>
                  <a:pt x="1682031" y="376534"/>
                  <a:pt x="1682032" y="841013"/>
                </a:cubicBezTo>
                <a:cubicBezTo>
                  <a:pt x="1682030" y="1305492"/>
                  <a:pt x="1305495" y="1682029"/>
                  <a:pt x="841017" y="1682028"/>
                </a:cubicBezTo>
                <a:lnTo>
                  <a:pt x="0" y="1682029"/>
                </a:lnTo>
                <a:lnTo>
                  <a:pt x="0" y="841013"/>
                </a:lnTo>
                <a:cubicBezTo>
                  <a:pt x="2" y="376535"/>
                  <a:pt x="376535" y="0"/>
                  <a:pt x="841015" y="1"/>
                </a:cubicBezTo>
                <a:close/>
              </a:path>
            </a:pathLst>
          </a:custGeom>
          <a:solidFill>
            <a:srgbClr val="4CFE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ea typeface="幼圆" panose="02010509060101010101" pitchFamily="49" charset="-122"/>
              </a:rPr>
              <a:t>H</a:t>
            </a:r>
          </a:p>
        </p:txBody>
      </p:sp>
      <p:sp>
        <p:nvSpPr>
          <p:cNvPr id="3" name="Teardrop 55"/>
          <p:cNvSpPr/>
          <p:nvPr/>
        </p:nvSpPr>
        <p:spPr>
          <a:xfrm>
            <a:off x="5347426" y="2310704"/>
            <a:ext cx="1683385" cy="1682115"/>
          </a:xfrm>
          <a:custGeom>
            <a:avLst/>
            <a:gdLst>
              <a:gd name="connsiteX0" fmla="*/ 841014 w 1682029"/>
              <a:gd name="connsiteY0" fmla="*/ 1 h 1682031"/>
              <a:gd name="connsiteX1" fmla="*/ 1682028 w 1682029"/>
              <a:gd name="connsiteY1" fmla="*/ 841015 h 1682031"/>
              <a:gd name="connsiteX2" fmla="*/ 1682029 w 1682029"/>
              <a:gd name="connsiteY2" fmla="*/ 1682029 h 1682031"/>
              <a:gd name="connsiteX3" fmla="*/ 841013 w 1682029"/>
              <a:gd name="connsiteY3" fmla="*/ 1682031 h 1682031"/>
              <a:gd name="connsiteX4" fmla="*/ 1 w 1682029"/>
              <a:gd name="connsiteY4" fmla="*/ 841015 h 1682031"/>
              <a:gd name="connsiteX5" fmla="*/ 841014 w 1682029"/>
              <a:gd name="connsiteY5" fmla="*/ 1 h 168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2029" h="1682031">
                <a:moveTo>
                  <a:pt x="841014" y="1"/>
                </a:moveTo>
                <a:cubicBezTo>
                  <a:pt x="1305494" y="0"/>
                  <a:pt x="1682029" y="376536"/>
                  <a:pt x="1682028" y="841015"/>
                </a:cubicBezTo>
                <a:lnTo>
                  <a:pt x="1682029" y="1682029"/>
                </a:lnTo>
                <a:lnTo>
                  <a:pt x="841013" y="1682031"/>
                </a:lnTo>
                <a:cubicBezTo>
                  <a:pt x="376534" y="1682029"/>
                  <a:pt x="-1" y="1305494"/>
                  <a:pt x="1" y="841015"/>
                </a:cubicBezTo>
                <a:cubicBezTo>
                  <a:pt x="-2" y="376535"/>
                  <a:pt x="376535" y="0"/>
                  <a:pt x="841014" y="1"/>
                </a:cubicBezTo>
                <a:close/>
              </a:path>
            </a:pathLst>
          </a:custGeom>
          <a:solidFill>
            <a:srgbClr val="FC1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ea typeface="幼圆" panose="02010509060101010101" pitchFamily="49" charset="-122"/>
              </a:rPr>
              <a:t>S</a:t>
            </a:r>
            <a:endParaRPr lang="zh-CN" altLang="en-US" sz="5400" dirty="0">
              <a:ea typeface="幼圆" panose="02010509060101010101" pitchFamily="49" charset="-122"/>
            </a:endParaRPr>
          </a:p>
        </p:txBody>
      </p:sp>
      <p:sp>
        <p:nvSpPr>
          <p:cNvPr id="4" name="Teardrop 56"/>
          <p:cNvSpPr/>
          <p:nvPr/>
        </p:nvSpPr>
        <p:spPr>
          <a:xfrm>
            <a:off x="5347426" y="3992819"/>
            <a:ext cx="1682029" cy="1682031"/>
          </a:xfrm>
          <a:custGeom>
            <a:avLst/>
            <a:gdLst>
              <a:gd name="connsiteX0" fmla="*/ 1682029 w 1682029"/>
              <a:gd name="connsiteY0" fmla="*/ 1 h 1682031"/>
              <a:gd name="connsiteX1" fmla="*/ 1682029 w 1682029"/>
              <a:gd name="connsiteY1" fmla="*/ 841015 h 1682031"/>
              <a:gd name="connsiteX2" fmla="*/ 841015 w 1682029"/>
              <a:gd name="connsiteY2" fmla="*/ 1682031 h 1682031"/>
              <a:gd name="connsiteX3" fmla="*/ 1 w 1682029"/>
              <a:gd name="connsiteY3" fmla="*/ 841016 h 1682031"/>
              <a:gd name="connsiteX4" fmla="*/ 841013 w 1682029"/>
              <a:gd name="connsiteY4" fmla="*/ 1 h 168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29" h="1682031">
                <a:moveTo>
                  <a:pt x="1682029" y="1"/>
                </a:moveTo>
                <a:lnTo>
                  <a:pt x="1682029" y="841015"/>
                </a:lnTo>
                <a:cubicBezTo>
                  <a:pt x="1682029" y="1305496"/>
                  <a:pt x="1305493" y="1682031"/>
                  <a:pt x="841015" y="1682031"/>
                </a:cubicBezTo>
                <a:cubicBezTo>
                  <a:pt x="376533" y="1682032"/>
                  <a:pt x="0" y="1305497"/>
                  <a:pt x="1" y="841016"/>
                </a:cubicBezTo>
                <a:cubicBezTo>
                  <a:pt x="0" y="376535"/>
                  <a:pt x="376533" y="0"/>
                  <a:pt x="841013" y="1"/>
                </a:cubicBezTo>
                <a:close/>
              </a:path>
            </a:pathLst>
          </a:custGeom>
          <a:solidFill>
            <a:srgbClr val="5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ea typeface="幼圆" panose="02010509060101010101" pitchFamily="49" charset="-122"/>
              </a:rPr>
              <a:t>W</a:t>
            </a:r>
          </a:p>
        </p:txBody>
      </p:sp>
      <p:sp>
        <p:nvSpPr>
          <p:cNvPr id="5" name="Teardrop 57"/>
          <p:cNvSpPr/>
          <p:nvPr/>
        </p:nvSpPr>
        <p:spPr>
          <a:xfrm>
            <a:off x="7029455" y="3992819"/>
            <a:ext cx="1682031" cy="1682031"/>
          </a:xfrm>
          <a:custGeom>
            <a:avLst/>
            <a:gdLst>
              <a:gd name="connsiteX0" fmla="*/ 0 w 1682031"/>
              <a:gd name="connsiteY0" fmla="*/ 0 h 1682031"/>
              <a:gd name="connsiteX1" fmla="*/ 841017 w 1682031"/>
              <a:gd name="connsiteY1" fmla="*/ 0 h 1682031"/>
              <a:gd name="connsiteX2" fmla="*/ 1682031 w 1682031"/>
              <a:gd name="connsiteY2" fmla="*/ 841018 h 1682031"/>
              <a:gd name="connsiteX3" fmla="*/ 841016 w 1682031"/>
              <a:gd name="connsiteY3" fmla="*/ 1682031 h 1682031"/>
              <a:gd name="connsiteX4" fmla="*/ 2 w 1682031"/>
              <a:gd name="connsiteY4" fmla="*/ 841015 h 168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31" h="1682031">
                <a:moveTo>
                  <a:pt x="0" y="0"/>
                </a:moveTo>
                <a:lnTo>
                  <a:pt x="841017" y="0"/>
                </a:lnTo>
                <a:cubicBezTo>
                  <a:pt x="1305498" y="2"/>
                  <a:pt x="1682033" y="376537"/>
                  <a:pt x="1682031" y="841018"/>
                </a:cubicBezTo>
                <a:cubicBezTo>
                  <a:pt x="1682033" y="1305499"/>
                  <a:pt x="1305498" y="1682034"/>
                  <a:pt x="841016" y="1682031"/>
                </a:cubicBezTo>
                <a:cubicBezTo>
                  <a:pt x="376536" y="1682033"/>
                  <a:pt x="3" y="1305495"/>
                  <a:pt x="2" y="841015"/>
                </a:cubicBezTo>
                <a:close/>
              </a:path>
            </a:pathLst>
          </a:custGeom>
          <a:solidFill>
            <a:srgbClr val="8A8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ea typeface="幼圆" panose="02010509060101010101" pitchFamily="49" charset="-122"/>
              </a:rPr>
              <a:t>O</a:t>
            </a:r>
            <a:endParaRPr lang="zh-CN" altLang="en-US" sz="5400" dirty="0">
              <a:ea typeface="幼圆" panose="02010509060101010101" pitchFamily="49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345749" y="1443296"/>
            <a:ext cx="141402" cy="14140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402555" y="4880672"/>
            <a:ext cx="141402" cy="1414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251931" y="1471295"/>
            <a:ext cx="141402" cy="1414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9240806" y="4763133"/>
            <a:ext cx="141402" cy="1414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91545" y="244255"/>
            <a:ext cx="2926080" cy="6451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latin typeface="华文行楷" panose="02010800040101010101" pitchFamily="2" charset="-122"/>
                <a:ea typeface="华文行楷" panose="02010800040101010101" pitchFamily="2" charset="-122"/>
              </a:rPr>
              <a:t>点击</a:t>
            </a:r>
            <a:r>
              <a:rPr lang="en-US" altLang="zh-CN" sz="3600" dirty="0">
                <a:ln w="0"/>
                <a:latin typeface="华文行楷" panose="02010800040101010101" pitchFamily="2" charset="-122"/>
                <a:ea typeface="华文行楷" panose="02010800040101010101" pitchFamily="2" charset="-122"/>
              </a:rPr>
              <a:t>“</a:t>
            </a:r>
            <a:r>
              <a:rPr lang="zh-CN" altLang="en-US" sz="3600" dirty="0">
                <a:ln w="0"/>
                <a:latin typeface="华文行楷" panose="02010800040101010101" pitchFamily="2" charset="-122"/>
                <a:ea typeface="华文行楷" panose="02010800040101010101" pitchFamily="2" charset="-122"/>
              </a:rPr>
              <a:t>推荐</a:t>
            </a:r>
            <a:r>
              <a:rPr lang="en-US" altLang="zh-CN" sz="3600" dirty="0">
                <a:ln w="0"/>
                <a:latin typeface="华文行楷" panose="02010800040101010101" pitchFamily="2" charset="-122"/>
                <a:ea typeface="华文行楷" panose="02010800040101010101" pitchFamily="2" charset="-122"/>
              </a:rPr>
              <a:t>”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4" y="138980"/>
            <a:ext cx="921426" cy="1021481"/>
          </a:xfrm>
          <a:prstGeom prst="rect">
            <a:avLst/>
          </a:prstGeom>
        </p:spPr>
      </p:pic>
      <p:pic>
        <p:nvPicPr>
          <p:cNvPr id="20" name="图片 19" descr="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938" y="140470"/>
            <a:ext cx="1569084" cy="3181850"/>
          </a:xfrm>
          <a:prstGeom prst="rect">
            <a:avLst/>
          </a:prstGeom>
        </p:spPr>
      </p:pic>
      <p:pic>
        <p:nvPicPr>
          <p:cNvPr id="21" name="图片 20" descr="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2723" y="138980"/>
            <a:ext cx="1569085" cy="3012782"/>
          </a:xfrm>
          <a:prstGeom prst="rect">
            <a:avLst/>
          </a:prstGeom>
        </p:spPr>
      </p:pic>
      <p:pic>
        <p:nvPicPr>
          <p:cNvPr id="22" name="图片 21" descr="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2723" y="3322320"/>
            <a:ext cx="1624965" cy="3345995"/>
          </a:xfrm>
          <a:prstGeom prst="rect">
            <a:avLst/>
          </a:prstGeom>
        </p:spPr>
      </p:pic>
      <p:pic>
        <p:nvPicPr>
          <p:cNvPr id="23" name="图片 22" descr="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2938" y="3322321"/>
            <a:ext cx="1624965" cy="342011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829175" y="1010285"/>
            <a:ext cx="42640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“</a:t>
            </a:r>
            <a:r>
              <a:rPr lang="zh-CN" altLang="en-US"/>
              <a:t>推荐</a:t>
            </a:r>
            <a:r>
              <a:rPr lang="en-US" altLang="zh-CN"/>
              <a:t>”</a:t>
            </a:r>
            <a:r>
              <a:rPr lang="zh-CN" altLang="en-US"/>
              <a:t>功能中包括</a:t>
            </a:r>
            <a:r>
              <a:rPr lang="en-US" altLang="zh-CN"/>
              <a:t>“</a:t>
            </a:r>
            <a:r>
              <a:rPr lang="zh-CN" altLang="en-US"/>
              <a:t>活动热推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情绪热推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身材热推</a:t>
            </a:r>
            <a:r>
              <a:rPr lang="en-US" altLang="zh-CN"/>
              <a:t>”</a:t>
            </a:r>
            <a:r>
              <a:rPr lang="zh-CN" altLang="en-US"/>
              <a:t>。各热推中包含对应的穿衣建议与温馨小贴士。</a:t>
            </a:r>
            <a:endParaRPr lang="en-US" altLang="zh-CN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animBg="1"/>
      <p:bldP spid="5" grpId="0" animBg="1"/>
      <p:bldP spid="6" grpId="0" animBg="1"/>
      <p:bldP spid="9" grpId="0" animBg="1"/>
      <p:bldP spid="12" grpId="0" animBg="1"/>
      <p:bldP spid="15" grpId="0" animBg="1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SHAPES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SHAPES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1172207"/>
  <p:tag name="MH_LIBRARY" val="GRAPHIC"/>
  <p:tag name="MH_ORDER" val="矩形 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1172207"/>
  <p:tag name="MH_LIBRARY" val="GRAPHIC"/>
  <p:tag name="MH_ORDER" val="矩形 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1172207"/>
  <p:tag name="MH_LIBRARY" val="GRAPHIC"/>
  <p:tag name="MH_ORDER" val="矩形 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1172207"/>
  <p:tag name="MH_LIBRARY" val="GRAPHIC"/>
  <p:tag name="MH_ORDER" val="矩形 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1172207"/>
  <p:tag name="MH_LIBRARY" val="GRAPHIC"/>
  <p:tag name="MH_ORDER" val="矩形 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TuWHP#"/>
  <p:tag name="MH_LAYOUT" val="SubTitleText"/>
  <p:tag name="MH" val="20160501185730"/>
  <p:tag name="MH_LIBRARY" val="GRAPHIC"/>
</p:tagLst>
</file>

<file path=ppt/theme/theme1.xml><?xml version="1.0" encoding="utf-8"?>
<a:theme xmlns:a="http://schemas.openxmlformats.org/drawingml/2006/main" name="1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624</Words>
  <Application>Microsoft Office PowerPoint</Application>
  <PresentationFormat>宽屏</PresentationFormat>
  <Paragraphs>75</Paragraphs>
  <Slides>16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李旭科书法</vt:lpstr>
      <vt:lpstr>段宁毛笔行书</vt:lpstr>
      <vt:lpstr>华文行楷</vt:lpstr>
      <vt:lpstr>Calibri</vt:lpstr>
      <vt:lpstr>幼圆</vt:lpstr>
      <vt:lpstr>Arial</vt:lpstr>
      <vt:lpstr>Calibri Light</vt:lpstr>
      <vt:lpstr>CKanHK-Xbold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>1</dc:subject>
  <dc:creator>LQH</dc:creator>
  <cp:keywords>PPTS</cp:keywords>
  <dc:description>1</dc:description>
  <cp:lastModifiedBy>L QH</cp:lastModifiedBy>
  <cp:revision>14</cp:revision>
  <dcterms:created xsi:type="dcterms:W3CDTF">2016-05-07T03:50:00Z</dcterms:created>
  <dcterms:modified xsi:type="dcterms:W3CDTF">2020-06-29T15:44:38Z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